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2" r:id="rId5"/>
    <p:sldId id="258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386" y="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021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40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77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33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76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35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07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87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3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46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71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63274-5127-4D31-AA04-08641177336B}" type="datetimeFigureOut">
              <a:rPr kumimoji="1" lang="ja-JP" altLang="en-US" smtClean="0"/>
              <a:t>2017/11/21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E384-93AE-49E8-89A6-2869A32A28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52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14E077D-F8A5-4413-82D9-6342B642EAEE}"/>
              </a:ext>
            </a:extLst>
          </p:cNvPr>
          <p:cNvSpPr/>
          <p:nvPr/>
        </p:nvSpPr>
        <p:spPr>
          <a:xfrm>
            <a:off x="386866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470E18D6-21C4-4604-BFEC-61C80C143C93}"/>
              </a:ext>
            </a:extLst>
          </p:cNvPr>
          <p:cNvSpPr/>
          <p:nvPr/>
        </p:nvSpPr>
        <p:spPr>
          <a:xfrm>
            <a:off x="386866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F4C0B75-676E-4205-803C-CBD2B697228A}"/>
              </a:ext>
            </a:extLst>
          </p:cNvPr>
          <p:cNvSpPr/>
          <p:nvPr/>
        </p:nvSpPr>
        <p:spPr>
          <a:xfrm>
            <a:off x="386866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6C25D852-9FAD-4C6F-A1E1-03525BA905D8}"/>
              </a:ext>
            </a:extLst>
          </p:cNvPr>
          <p:cNvSpPr/>
          <p:nvPr/>
        </p:nvSpPr>
        <p:spPr>
          <a:xfrm>
            <a:off x="386865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1289DE2-782B-45E4-B13D-1D36901D88B4}"/>
              </a:ext>
            </a:extLst>
          </p:cNvPr>
          <p:cNvSpPr/>
          <p:nvPr/>
        </p:nvSpPr>
        <p:spPr>
          <a:xfrm>
            <a:off x="386866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D1CB278-AB67-4E5B-85DF-E9D05B8CB6AF}"/>
              </a:ext>
            </a:extLst>
          </p:cNvPr>
          <p:cNvSpPr/>
          <p:nvPr/>
        </p:nvSpPr>
        <p:spPr>
          <a:xfrm>
            <a:off x="386866" y="1628171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FABA0B6-AB35-473A-868D-BFDF1E5EAADD}"/>
              </a:ext>
            </a:extLst>
          </p:cNvPr>
          <p:cNvSpPr/>
          <p:nvPr/>
        </p:nvSpPr>
        <p:spPr>
          <a:xfrm>
            <a:off x="386866" y="265938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374445C-02C3-47A1-9050-072109A04F04}"/>
              </a:ext>
            </a:extLst>
          </p:cNvPr>
          <p:cNvSpPr/>
          <p:nvPr/>
        </p:nvSpPr>
        <p:spPr>
          <a:xfrm>
            <a:off x="386866" y="3690603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D93469F-841F-4E1C-8A0E-873C8B34D09A}"/>
              </a:ext>
            </a:extLst>
          </p:cNvPr>
          <p:cNvSpPr/>
          <p:nvPr/>
        </p:nvSpPr>
        <p:spPr>
          <a:xfrm>
            <a:off x="386865" y="4721819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5DE1F08-0585-46AE-983C-9F9B823C987C}"/>
              </a:ext>
            </a:extLst>
          </p:cNvPr>
          <p:cNvSpPr/>
          <p:nvPr/>
        </p:nvSpPr>
        <p:spPr>
          <a:xfrm>
            <a:off x="386866" y="575303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86866" y="1717300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62067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386866" y="2748517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62066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386866" y="3779733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62066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386865" y="4810948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62065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386866" y="5842166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462066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3D9B36E-2DD3-4777-B3E1-4150A87AA33C}"/>
              </a:ext>
            </a:extLst>
          </p:cNvPr>
          <p:cNvSpPr/>
          <p:nvPr/>
        </p:nvSpPr>
        <p:spPr>
          <a:xfrm>
            <a:off x="1856542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9C8139F6-C546-4926-98FF-7CE0D309F516}"/>
              </a:ext>
            </a:extLst>
          </p:cNvPr>
          <p:cNvSpPr/>
          <p:nvPr/>
        </p:nvSpPr>
        <p:spPr>
          <a:xfrm>
            <a:off x="1856542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CC118BA-614A-42F2-A87D-0CF0EC75C64D}"/>
              </a:ext>
            </a:extLst>
          </p:cNvPr>
          <p:cNvSpPr/>
          <p:nvPr/>
        </p:nvSpPr>
        <p:spPr>
          <a:xfrm>
            <a:off x="1856542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3D3085F-496B-46A4-A20F-5E0814923044}"/>
              </a:ext>
            </a:extLst>
          </p:cNvPr>
          <p:cNvSpPr/>
          <p:nvPr/>
        </p:nvSpPr>
        <p:spPr>
          <a:xfrm>
            <a:off x="1856541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191BCD-2570-4D19-84A9-51706F2D6960}"/>
              </a:ext>
            </a:extLst>
          </p:cNvPr>
          <p:cNvSpPr/>
          <p:nvPr/>
        </p:nvSpPr>
        <p:spPr>
          <a:xfrm>
            <a:off x="1856542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913BC6C-B08A-4936-A3E4-2A8E5D50B879}"/>
              </a:ext>
            </a:extLst>
          </p:cNvPr>
          <p:cNvSpPr/>
          <p:nvPr/>
        </p:nvSpPr>
        <p:spPr>
          <a:xfrm>
            <a:off x="1856542" y="1628171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6419338-E3DB-4B38-B418-C5A7941E85C5}"/>
              </a:ext>
            </a:extLst>
          </p:cNvPr>
          <p:cNvSpPr/>
          <p:nvPr/>
        </p:nvSpPr>
        <p:spPr>
          <a:xfrm>
            <a:off x="1856542" y="265938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26551C5-9039-4BFA-8674-517AB0117C99}"/>
              </a:ext>
            </a:extLst>
          </p:cNvPr>
          <p:cNvSpPr/>
          <p:nvPr/>
        </p:nvSpPr>
        <p:spPr>
          <a:xfrm>
            <a:off x="1856542" y="3690603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2C9C3CB-B959-497C-BC20-6D0682578AE3}"/>
              </a:ext>
            </a:extLst>
          </p:cNvPr>
          <p:cNvSpPr/>
          <p:nvPr/>
        </p:nvSpPr>
        <p:spPr>
          <a:xfrm>
            <a:off x="1856541" y="4721819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F8B008AB-3EE9-4064-ACF1-6C1104CDB089}"/>
              </a:ext>
            </a:extLst>
          </p:cNvPr>
          <p:cNvSpPr/>
          <p:nvPr/>
        </p:nvSpPr>
        <p:spPr>
          <a:xfrm>
            <a:off x="1856542" y="575303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6811124-CDA8-4340-994A-5624D196380D}"/>
              </a:ext>
            </a:extLst>
          </p:cNvPr>
          <p:cNvSpPr/>
          <p:nvPr/>
        </p:nvSpPr>
        <p:spPr>
          <a:xfrm>
            <a:off x="1856542" y="1717300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AB38A42-42DB-4372-9F12-FF13CF4832E4}"/>
              </a:ext>
            </a:extLst>
          </p:cNvPr>
          <p:cNvSpPr txBox="1"/>
          <p:nvPr/>
        </p:nvSpPr>
        <p:spPr>
          <a:xfrm>
            <a:off x="1931743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8A7E2AFB-5AC5-4E29-9BC5-742C92AAA212}"/>
              </a:ext>
            </a:extLst>
          </p:cNvPr>
          <p:cNvSpPr/>
          <p:nvPr/>
        </p:nvSpPr>
        <p:spPr>
          <a:xfrm>
            <a:off x="1856542" y="2748517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F689E40-492E-4152-A3C7-78E6F55862CD}"/>
              </a:ext>
            </a:extLst>
          </p:cNvPr>
          <p:cNvSpPr txBox="1"/>
          <p:nvPr/>
        </p:nvSpPr>
        <p:spPr>
          <a:xfrm>
            <a:off x="1931742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C7EFE0D0-B327-4552-A7AD-5FF6FA372C4A}"/>
              </a:ext>
            </a:extLst>
          </p:cNvPr>
          <p:cNvSpPr/>
          <p:nvPr/>
        </p:nvSpPr>
        <p:spPr>
          <a:xfrm>
            <a:off x="1856542" y="3779733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F3F0601A-6A8F-4707-B855-73301B178C77}"/>
              </a:ext>
            </a:extLst>
          </p:cNvPr>
          <p:cNvSpPr txBox="1"/>
          <p:nvPr/>
        </p:nvSpPr>
        <p:spPr>
          <a:xfrm>
            <a:off x="1931742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AEB7BCB-D9BB-405B-9DB3-2F8A4FFA1286}"/>
              </a:ext>
            </a:extLst>
          </p:cNvPr>
          <p:cNvSpPr/>
          <p:nvPr/>
        </p:nvSpPr>
        <p:spPr>
          <a:xfrm>
            <a:off x="1856541" y="4810948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ED4C956-1A9D-4505-B772-29A870BD7BDF}"/>
              </a:ext>
            </a:extLst>
          </p:cNvPr>
          <p:cNvSpPr txBox="1"/>
          <p:nvPr/>
        </p:nvSpPr>
        <p:spPr>
          <a:xfrm>
            <a:off x="1931741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A8C2BCD4-44C3-4FB6-BB85-2465319280C9}"/>
              </a:ext>
            </a:extLst>
          </p:cNvPr>
          <p:cNvSpPr/>
          <p:nvPr/>
        </p:nvSpPr>
        <p:spPr>
          <a:xfrm>
            <a:off x="1856542" y="5842166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90FCB0F-CC8C-44C4-A0CD-42307D54FA1F}"/>
              </a:ext>
            </a:extLst>
          </p:cNvPr>
          <p:cNvSpPr txBox="1"/>
          <p:nvPr/>
        </p:nvSpPr>
        <p:spPr>
          <a:xfrm>
            <a:off x="1931742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5E982A4-A530-4A69-B774-840A3CD1A836}"/>
              </a:ext>
            </a:extLst>
          </p:cNvPr>
          <p:cNvSpPr/>
          <p:nvPr/>
        </p:nvSpPr>
        <p:spPr>
          <a:xfrm>
            <a:off x="3310431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E5DDC8F-418E-4F06-94DE-2A127FE23DBE}"/>
              </a:ext>
            </a:extLst>
          </p:cNvPr>
          <p:cNvSpPr/>
          <p:nvPr/>
        </p:nvSpPr>
        <p:spPr>
          <a:xfrm>
            <a:off x="3310431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F0175E-4AD9-4997-87F9-8359A09B3D81}"/>
              </a:ext>
            </a:extLst>
          </p:cNvPr>
          <p:cNvSpPr/>
          <p:nvPr/>
        </p:nvSpPr>
        <p:spPr>
          <a:xfrm>
            <a:off x="3310431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D4B0EF4-2AC8-4BE5-AEFF-918087CB082C}"/>
              </a:ext>
            </a:extLst>
          </p:cNvPr>
          <p:cNvSpPr/>
          <p:nvPr/>
        </p:nvSpPr>
        <p:spPr>
          <a:xfrm>
            <a:off x="3310430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377E203E-D99E-4CDB-AB7E-4F38D338E302}"/>
              </a:ext>
            </a:extLst>
          </p:cNvPr>
          <p:cNvSpPr/>
          <p:nvPr/>
        </p:nvSpPr>
        <p:spPr>
          <a:xfrm>
            <a:off x="3310431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0CA5DBB-D64B-4279-8E0D-4C33D0E90AAF}"/>
              </a:ext>
            </a:extLst>
          </p:cNvPr>
          <p:cNvSpPr/>
          <p:nvPr/>
        </p:nvSpPr>
        <p:spPr>
          <a:xfrm>
            <a:off x="3310431" y="1628171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5DCEC3D0-19C0-4494-B644-4A59F54540AF}"/>
              </a:ext>
            </a:extLst>
          </p:cNvPr>
          <p:cNvSpPr/>
          <p:nvPr/>
        </p:nvSpPr>
        <p:spPr>
          <a:xfrm>
            <a:off x="3310431" y="265938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6C0290D8-E583-4A43-86E1-4CD90993EA84}"/>
              </a:ext>
            </a:extLst>
          </p:cNvPr>
          <p:cNvSpPr/>
          <p:nvPr/>
        </p:nvSpPr>
        <p:spPr>
          <a:xfrm>
            <a:off x="3310431" y="3690603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9DF9E87F-EB7D-4D9E-88BC-CB606F776A7B}"/>
              </a:ext>
            </a:extLst>
          </p:cNvPr>
          <p:cNvSpPr/>
          <p:nvPr/>
        </p:nvSpPr>
        <p:spPr>
          <a:xfrm>
            <a:off x="3310430" y="4721819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16BC6BC7-103E-4856-BDF3-E8E10A37C005}"/>
              </a:ext>
            </a:extLst>
          </p:cNvPr>
          <p:cNvSpPr/>
          <p:nvPr/>
        </p:nvSpPr>
        <p:spPr>
          <a:xfrm>
            <a:off x="3310431" y="575303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5D3FE0EE-A0C6-4DE8-860D-3836821F8D9E}"/>
              </a:ext>
            </a:extLst>
          </p:cNvPr>
          <p:cNvSpPr/>
          <p:nvPr/>
        </p:nvSpPr>
        <p:spPr>
          <a:xfrm>
            <a:off x="3310431" y="1717300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2E66C40B-D4DD-4B9C-B655-0DF79EF238C9}"/>
              </a:ext>
            </a:extLst>
          </p:cNvPr>
          <p:cNvSpPr txBox="1"/>
          <p:nvPr/>
        </p:nvSpPr>
        <p:spPr>
          <a:xfrm>
            <a:off x="3385632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190F2A0D-397D-4F56-8D20-859FEEADAD8C}"/>
              </a:ext>
            </a:extLst>
          </p:cNvPr>
          <p:cNvSpPr/>
          <p:nvPr/>
        </p:nvSpPr>
        <p:spPr>
          <a:xfrm>
            <a:off x="3310431" y="2748517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0479091-5FFD-4A12-9A1C-BD6302836EBF}"/>
              </a:ext>
            </a:extLst>
          </p:cNvPr>
          <p:cNvSpPr txBox="1"/>
          <p:nvPr/>
        </p:nvSpPr>
        <p:spPr>
          <a:xfrm>
            <a:off x="3385631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6F556724-8A39-48B3-B453-A7B77FE842CF}"/>
              </a:ext>
            </a:extLst>
          </p:cNvPr>
          <p:cNvSpPr/>
          <p:nvPr/>
        </p:nvSpPr>
        <p:spPr>
          <a:xfrm>
            <a:off x="3310431" y="3779733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7B244125-4F99-433C-9F07-E0D1E8BD864E}"/>
              </a:ext>
            </a:extLst>
          </p:cNvPr>
          <p:cNvSpPr txBox="1"/>
          <p:nvPr/>
        </p:nvSpPr>
        <p:spPr>
          <a:xfrm>
            <a:off x="3385631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67CDCE1B-1665-477F-AB8B-3AF6CB0460B0}"/>
              </a:ext>
            </a:extLst>
          </p:cNvPr>
          <p:cNvSpPr/>
          <p:nvPr/>
        </p:nvSpPr>
        <p:spPr>
          <a:xfrm>
            <a:off x="3310430" y="4810948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DAA052FD-0622-4032-8DBE-28630228F375}"/>
              </a:ext>
            </a:extLst>
          </p:cNvPr>
          <p:cNvSpPr txBox="1"/>
          <p:nvPr/>
        </p:nvSpPr>
        <p:spPr>
          <a:xfrm>
            <a:off x="3385630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6F08DF64-E77A-4A47-8694-E0000D0D66B1}"/>
              </a:ext>
            </a:extLst>
          </p:cNvPr>
          <p:cNvSpPr/>
          <p:nvPr/>
        </p:nvSpPr>
        <p:spPr>
          <a:xfrm>
            <a:off x="3310431" y="5842166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FD6F0B8A-ADDB-4E22-8398-E5E694E16916}"/>
              </a:ext>
            </a:extLst>
          </p:cNvPr>
          <p:cNvSpPr txBox="1"/>
          <p:nvPr/>
        </p:nvSpPr>
        <p:spPr>
          <a:xfrm>
            <a:off x="3385631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C21A9400-3C5D-4C4F-93DD-383FACFA1C9E}"/>
              </a:ext>
            </a:extLst>
          </p:cNvPr>
          <p:cNvSpPr/>
          <p:nvPr/>
        </p:nvSpPr>
        <p:spPr>
          <a:xfrm>
            <a:off x="4764318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9924057A-2ABF-439C-85B4-9253A29607CD}"/>
              </a:ext>
            </a:extLst>
          </p:cNvPr>
          <p:cNvSpPr/>
          <p:nvPr/>
        </p:nvSpPr>
        <p:spPr>
          <a:xfrm>
            <a:off x="4764318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66E6AFB9-AE06-4F4F-94E9-F9F84D1F26D1}"/>
              </a:ext>
            </a:extLst>
          </p:cNvPr>
          <p:cNvSpPr/>
          <p:nvPr/>
        </p:nvSpPr>
        <p:spPr>
          <a:xfrm>
            <a:off x="4764318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2260B9E0-60D5-4DAE-88C5-7680C7B75182}"/>
              </a:ext>
            </a:extLst>
          </p:cNvPr>
          <p:cNvSpPr/>
          <p:nvPr/>
        </p:nvSpPr>
        <p:spPr>
          <a:xfrm>
            <a:off x="4764318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AD9F6D8-5805-4E0A-82EA-106028DDDB7C}"/>
              </a:ext>
            </a:extLst>
          </p:cNvPr>
          <p:cNvSpPr/>
          <p:nvPr/>
        </p:nvSpPr>
        <p:spPr>
          <a:xfrm>
            <a:off x="4764318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F033CEA6-495F-4CF9-8201-8F83B6CE5FE2}"/>
              </a:ext>
            </a:extLst>
          </p:cNvPr>
          <p:cNvSpPr/>
          <p:nvPr/>
        </p:nvSpPr>
        <p:spPr>
          <a:xfrm>
            <a:off x="4764318" y="1628171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396F1C25-ED75-4D7D-BBB3-AF4E637D5CAB}"/>
              </a:ext>
            </a:extLst>
          </p:cNvPr>
          <p:cNvSpPr/>
          <p:nvPr/>
        </p:nvSpPr>
        <p:spPr>
          <a:xfrm>
            <a:off x="4764318" y="265938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422516FF-57DA-4B00-9C3B-DF25C9A07231}"/>
              </a:ext>
            </a:extLst>
          </p:cNvPr>
          <p:cNvSpPr/>
          <p:nvPr/>
        </p:nvSpPr>
        <p:spPr>
          <a:xfrm>
            <a:off x="4764318" y="3690603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F1718AFF-00F8-4CF7-B296-72A4DFA5BB34}"/>
              </a:ext>
            </a:extLst>
          </p:cNvPr>
          <p:cNvSpPr/>
          <p:nvPr/>
        </p:nvSpPr>
        <p:spPr>
          <a:xfrm>
            <a:off x="4764318" y="4721819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35049715-E805-484C-99E7-0F26CAE21548}"/>
              </a:ext>
            </a:extLst>
          </p:cNvPr>
          <p:cNvSpPr/>
          <p:nvPr/>
        </p:nvSpPr>
        <p:spPr>
          <a:xfrm>
            <a:off x="4764318" y="575303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250AFD4E-D418-46A8-B433-9D28A1EA42A5}"/>
              </a:ext>
            </a:extLst>
          </p:cNvPr>
          <p:cNvSpPr/>
          <p:nvPr/>
        </p:nvSpPr>
        <p:spPr>
          <a:xfrm>
            <a:off x="4764318" y="1717300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C387431-AAEC-43F9-9D5D-E4B337C62DB3}"/>
              </a:ext>
            </a:extLst>
          </p:cNvPr>
          <p:cNvSpPr txBox="1"/>
          <p:nvPr/>
        </p:nvSpPr>
        <p:spPr>
          <a:xfrm>
            <a:off x="4839519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D7AE0AF-D80D-4B2B-AA50-A1828574EC8F}"/>
              </a:ext>
            </a:extLst>
          </p:cNvPr>
          <p:cNvSpPr/>
          <p:nvPr/>
        </p:nvSpPr>
        <p:spPr>
          <a:xfrm>
            <a:off x="4764318" y="2748517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752CF2B1-233F-4EAD-8FDB-B60C3C3DC150}"/>
              </a:ext>
            </a:extLst>
          </p:cNvPr>
          <p:cNvSpPr txBox="1"/>
          <p:nvPr/>
        </p:nvSpPr>
        <p:spPr>
          <a:xfrm>
            <a:off x="4839518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5CC72D08-8441-4086-B3DC-9E8FABA8EDDE}"/>
              </a:ext>
            </a:extLst>
          </p:cNvPr>
          <p:cNvSpPr/>
          <p:nvPr/>
        </p:nvSpPr>
        <p:spPr>
          <a:xfrm>
            <a:off x="4764318" y="3779733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B3457104-76A9-44A3-9446-2C0D3F81756F}"/>
              </a:ext>
            </a:extLst>
          </p:cNvPr>
          <p:cNvSpPr txBox="1"/>
          <p:nvPr/>
        </p:nvSpPr>
        <p:spPr>
          <a:xfrm>
            <a:off x="4839518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CC605B1A-20C8-459A-95D9-612FAA2F0FE8}"/>
              </a:ext>
            </a:extLst>
          </p:cNvPr>
          <p:cNvSpPr/>
          <p:nvPr/>
        </p:nvSpPr>
        <p:spPr>
          <a:xfrm>
            <a:off x="4764318" y="4810948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7558788B-55E7-4E72-9BB8-65E8C69E0917}"/>
              </a:ext>
            </a:extLst>
          </p:cNvPr>
          <p:cNvSpPr txBox="1"/>
          <p:nvPr/>
        </p:nvSpPr>
        <p:spPr>
          <a:xfrm>
            <a:off x="4839518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8688889D-4210-4FA7-B277-3E2F02A0F42C}"/>
              </a:ext>
            </a:extLst>
          </p:cNvPr>
          <p:cNvSpPr/>
          <p:nvPr/>
        </p:nvSpPr>
        <p:spPr>
          <a:xfrm>
            <a:off x="4764318" y="5842166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A86B34ED-4EC5-4D3E-B24F-9A9BFF505CD7}"/>
              </a:ext>
            </a:extLst>
          </p:cNvPr>
          <p:cNvSpPr txBox="1"/>
          <p:nvPr/>
        </p:nvSpPr>
        <p:spPr>
          <a:xfrm>
            <a:off x="4839518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4C28B5B8-ED9B-457F-8CD2-9CDA8EACC026}"/>
              </a:ext>
            </a:extLst>
          </p:cNvPr>
          <p:cNvSpPr/>
          <p:nvPr/>
        </p:nvSpPr>
        <p:spPr>
          <a:xfrm>
            <a:off x="6225843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4D785072-7399-452E-9F08-F40CF9A224A0}"/>
              </a:ext>
            </a:extLst>
          </p:cNvPr>
          <p:cNvSpPr/>
          <p:nvPr/>
        </p:nvSpPr>
        <p:spPr>
          <a:xfrm>
            <a:off x="6225843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17536FAC-326A-4199-BD02-4BD67A3E81D8}"/>
              </a:ext>
            </a:extLst>
          </p:cNvPr>
          <p:cNvSpPr/>
          <p:nvPr/>
        </p:nvSpPr>
        <p:spPr>
          <a:xfrm>
            <a:off x="6225843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DE88DC71-1987-4840-8EC4-DDA403E63F4F}"/>
              </a:ext>
            </a:extLst>
          </p:cNvPr>
          <p:cNvSpPr/>
          <p:nvPr/>
        </p:nvSpPr>
        <p:spPr>
          <a:xfrm>
            <a:off x="6225842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3F68CBF8-9BA0-4527-8F93-9A71AC62DAF5}"/>
              </a:ext>
            </a:extLst>
          </p:cNvPr>
          <p:cNvSpPr/>
          <p:nvPr/>
        </p:nvSpPr>
        <p:spPr>
          <a:xfrm>
            <a:off x="6225843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07AE7C0C-369B-4048-8593-CE4A600271BB}"/>
              </a:ext>
            </a:extLst>
          </p:cNvPr>
          <p:cNvSpPr/>
          <p:nvPr/>
        </p:nvSpPr>
        <p:spPr>
          <a:xfrm>
            <a:off x="6225843" y="1628171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0A788589-789E-4ED7-AF30-0A872328634B}"/>
              </a:ext>
            </a:extLst>
          </p:cNvPr>
          <p:cNvSpPr/>
          <p:nvPr/>
        </p:nvSpPr>
        <p:spPr>
          <a:xfrm>
            <a:off x="6225843" y="265938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FE3EF136-5C6A-45F3-B8FD-128720CA41C4}"/>
              </a:ext>
            </a:extLst>
          </p:cNvPr>
          <p:cNvSpPr/>
          <p:nvPr/>
        </p:nvSpPr>
        <p:spPr>
          <a:xfrm>
            <a:off x="6225843" y="3690603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8E4932AE-880E-4F1E-9D20-129527B0A5E9}"/>
              </a:ext>
            </a:extLst>
          </p:cNvPr>
          <p:cNvSpPr/>
          <p:nvPr/>
        </p:nvSpPr>
        <p:spPr>
          <a:xfrm>
            <a:off x="6225842" y="4721819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C690C6B-3827-424E-A112-5FA3A6A5B8AA}"/>
              </a:ext>
            </a:extLst>
          </p:cNvPr>
          <p:cNvSpPr/>
          <p:nvPr/>
        </p:nvSpPr>
        <p:spPr>
          <a:xfrm>
            <a:off x="6225843" y="575303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45A39448-A1BA-4E7C-A03B-67092CE5D230}"/>
              </a:ext>
            </a:extLst>
          </p:cNvPr>
          <p:cNvSpPr/>
          <p:nvPr/>
        </p:nvSpPr>
        <p:spPr>
          <a:xfrm>
            <a:off x="6225843" y="1717300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5AB8BBB7-ACAE-4926-AD35-3266A9A11774}"/>
              </a:ext>
            </a:extLst>
          </p:cNvPr>
          <p:cNvSpPr txBox="1"/>
          <p:nvPr/>
        </p:nvSpPr>
        <p:spPr>
          <a:xfrm>
            <a:off x="6301044" y="2362587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F4B977CD-9298-4206-89C0-2131F97FE844}"/>
              </a:ext>
            </a:extLst>
          </p:cNvPr>
          <p:cNvSpPr/>
          <p:nvPr/>
        </p:nvSpPr>
        <p:spPr>
          <a:xfrm>
            <a:off x="6225843" y="2748517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9B751DB0-97DD-4FEB-B594-B5C4FB0E0ACB}"/>
              </a:ext>
            </a:extLst>
          </p:cNvPr>
          <p:cNvSpPr txBox="1"/>
          <p:nvPr/>
        </p:nvSpPr>
        <p:spPr>
          <a:xfrm>
            <a:off x="6301043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6ED28218-F67F-4333-AB42-D6AFDC2FCF67}"/>
              </a:ext>
            </a:extLst>
          </p:cNvPr>
          <p:cNvSpPr/>
          <p:nvPr/>
        </p:nvSpPr>
        <p:spPr>
          <a:xfrm>
            <a:off x="6225843" y="3779733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F335F594-298F-43B0-922A-1A3B53B54BD8}"/>
              </a:ext>
            </a:extLst>
          </p:cNvPr>
          <p:cNvSpPr txBox="1"/>
          <p:nvPr/>
        </p:nvSpPr>
        <p:spPr>
          <a:xfrm>
            <a:off x="6301043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6" name="正方形/長方形 175">
            <a:extLst>
              <a:ext uri="{FF2B5EF4-FFF2-40B4-BE49-F238E27FC236}">
                <a16:creationId xmlns:a16="http://schemas.microsoft.com/office/drawing/2014/main" id="{1BD4E69D-0D21-40CB-9DEA-13FB9CCF5358}"/>
              </a:ext>
            </a:extLst>
          </p:cNvPr>
          <p:cNvSpPr/>
          <p:nvPr/>
        </p:nvSpPr>
        <p:spPr>
          <a:xfrm>
            <a:off x="6225842" y="4810948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380F55C2-EB7E-4FA7-8D69-918B98FB6F32}"/>
              </a:ext>
            </a:extLst>
          </p:cNvPr>
          <p:cNvSpPr txBox="1"/>
          <p:nvPr/>
        </p:nvSpPr>
        <p:spPr>
          <a:xfrm>
            <a:off x="6301042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BCFA58C4-3371-4FBF-B250-8921DE3EF0C3}"/>
              </a:ext>
            </a:extLst>
          </p:cNvPr>
          <p:cNvSpPr/>
          <p:nvPr/>
        </p:nvSpPr>
        <p:spPr>
          <a:xfrm>
            <a:off x="6225843" y="5842166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FC0E065-486C-4BA8-ACC7-7C4B4CD76FB7}"/>
              </a:ext>
            </a:extLst>
          </p:cNvPr>
          <p:cNvSpPr txBox="1"/>
          <p:nvPr/>
        </p:nvSpPr>
        <p:spPr>
          <a:xfrm>
            <a:off x="6301043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8A1890A8-AF7E-4930-8F6F-E83BA22BD5D4}"/>
              </a:ext>
            </a:extLst>
          </p:cNvPr>
          <p:cNvSpPr/>
          <p:nvPr/>
        </p:nvSpPr>
        <p:spPr>
          <a:xfrm>
            <a:off x="7677490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C9A6C530-6B19-4337-809F-4DBC8FCEF377}"/>
              </a:ext>
            </a:extLst>
          </p:cNvPr>
          <p:cNvSpPr/>
          <p:nvPr/>
        </p:nvSpPr>
        <p:spPr>
          <a:xfrm>
            <a:off x="7677490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B29340AE-65D9-4D27-850A-020D711A3AB8}"/>
              </a:ext>
            </a:extLst>
          </p:cNvPr>
          <p:cNvSpPr/>
          <p:nvPr/>
        </p:nvSpPr>
        <p:spPr>
          <a:xfrm>
            <a:off x="7677490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6B9A5F9D-1B33-4D0B-9BA1-DF1330CCBFC6}"/>
              </a:ext>
            </a:extLst>
          </p:cNvPr>
          <p:cNvSpPr/>
          <p:nvPr/>
        </p:nvSpPr>
        <p:spPr>
          <a:xfrm>
            <a:off x="7677490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9F0BAC98-8D5E-40F9-A05B-4A2E218DAB7F}"/>
              </a:ext>
            </a:extLst>
          </p:cNvPr>
          <p:cNvSpPr/>
          <p:nvPr/>
        </p:nvSpPr>
        <p:spPr>
          <a:xfrm>
            <a:off x="7677490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47AF96BB-C6F2-4037-8C38-917A6D237C5B}"/>
              </a:ext>
            </a:extLst>
          </p:cNvPr>
          <p:cNvSpPr/>
          <p:nvPr/>
        </p:nvSpPr>
        <p:spPr>
          <a:xfrm>
            <a:off x="7677490" y="1628171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85B29D37-54F8-4616-999D-AFBC47956CDE}"/>
              </a:ext>
            </a:extLst>
          </p:cNvPr>
          <p:cNvSpPr/>
          <p:nvPr/>
        </p:nvSpPr>
        <p:spPr>
          <a:xfrm>
            <a:off x="7677490" y="265938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0DA7C3D1-E720-4500-B719-541F46BA4FC6}"/>
              </a:ext>
            </a:extLst>
          </p:cNvPr>
          <p:cNvSpPr/>
          <p:nvPr/>
        </p:nvSpPr>
        <p:spPr>
          <a:xfrm>
            <a:off x="7677490" y="3690603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1004965E-41DF-4A83-BA9A-A99B6564DBAA}"/>
              </a:ext>
            </a:extLst>
          </p:cNvPr>
          <p:cNvSpPr/>
          <p:nvPr/>
        </p:nvSpPr>
        <p:spPr>
          <a:xfrm>
            <a:off x="7677490" y="4721819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4585CBEF-E1FB-494B-BCD6-4AD9F5F2B8D2}"/>
              </a:ext>
            </a:extLst>
          </p:cNvPr>
          <p:cNvSpPr/>
          <p:nvPr/>
        </p:nvSpPr>
        <p:spPr>
          <a:xfrm>
            <a:off x="7677490" y="5753037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ED870741-B7C9-4E20-97FF-051AE8FDA93B}"/>
              </a:ext>
            </a:extLst>
          </p:cNvPr>
          <p:cNvSpPr/>
          <p:nvPr/>
        </p:nvSpPr>
        <p:spPr>
          <a:xfrm>
            <a:off x="7677490" y="1717300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863A1BEC-348B-4866-A63B-CDC631F61291}"/>
              </a:ext>
            </a:extLst>
          </p:cNvPr>
          <p:cNvSpPr txBox="1"/>
          <p:nvPr/>
        </p:nvSpPr>
        <p:spPr>
          <a:xfrm>
            <a:off x="7752691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A8C0780D-3DE5-4461-9A06-90CA0711675B}"/>
              </a:ext>
            </a:extLst>
          </p:cNvPr>
          <p:cNvSpPr/>
          <p:nvPr/>
        </p:nvSpPr>
        <p:spPr>
          <a:xfrm>
            <a:off x="7677490" y="2748517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875F7EDC-5786-4F3A-8D11-72CEA3CA94FA}"/>
              </a:ext>
            </a:extLst>
          </p:cNvPr>
          <p:cNvSpPr txBox="1"/>
          <p:nvPr/>
        </p:nvSpPr>
        <p:spPr>
          <a:xfrm>
            <a:off x="7752690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04553ACC-AFC5-460A-AFBF-8486D4C8C03B}"/>
              </a:ext>
            </a:extLst>
          </p:cNvPr>
          <p:cNvSpPr/>
          <p:nvPr/>
        </p:nvSpPr>
        <p:spPr>
          <a:xfrm>
            <a:off x="7677490" y="3779733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0E24A8A6-1B69-4193-9D18-A3A981724877}"/>
              </a:ext>
            </a:extLst>
          </p:cNvPr>
          <p:cNvSpPr txBox="1"/>
          <p:nvPr/>
        </p:nvSpPr>
        <p:spPr>
          <a:xfrm>
            <a:off x="7752690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635A7EFE-BA70-4D7D-9CB8-F216594A7EB2}"/>
              </a:ext>
            </a:extLst>
          </p:cNvPr>
          <p:cNvSpPr/>
          <p:nvPr/>
        </p:nvSpPr>
        <p:spPr>
          <a:xfrm>
            <a:off x="7677490" y="4810948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B7A6D683-2B36-41BB-B5F4-159D5100C444}"/>
              </a:ext>
            </a:extLst>
          </p:cNvPr>
          <p:cNvSpPr txBox="1"/>
          <p:nvPr/>
        </p:nvSpPr>
        <p:spPr>
          <a:xfrm>
            <a:off x="7752690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9C0CBA0B-77E0-47EB-B535-DC48D1DA5C1A}"/>
              </a:ext>
            </a:extLst>
          </p:cNvPr>
          <p:cNvSpPr/>
          <p:nvPr/>
        </p:nvSpPr>
        <p:spPr>
          <a:xfrm>
            <a:off x="7677490" y="5842166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FDDEABD8-2C15-476C-ABB5-4A363D93BA88}"/>
              </a:ext>
            </a:extLst>
          </p:cNvPr>
          <p:cNvSpPr txBox="1"/>
          <p:nvPr/>
        </p:nvSpPr>
        <p:spPr>
          <a:xfrm>
            <a:off x="7752690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6B7283AD-EA7C-49E2-990C-181129440BD4}"/>
              </a:ext>
            </a:extLst>
          </p:cNvPr>
          <p:cNvSpPr/>
          <p:nvPr/>
        </p:nvSpPr>
        <p:spPr>
          <a:xfrm>
            <a:off x="386866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08E5F75C-0E66-4BB8-A464-08ADD84C128B}"/>
              </a:ext>
            </a:extLst>
          </p:cNvPr>
          <p:cNvSpPr/>
          <p:nvPr/>
        </p:nvSpPr>
        <p:spPr>
          <a:xfrm>
            <a:off x="386866" y="576215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F0D94972-F60B-47EA-A70D-599E41D3233C}"/>
              </a:ext>
            </a:extLst>
          </p:cNvPr>
          <p:cNvSpPr/>
          <p:nvPr/>
        </p:nvSpPr>
        <p:spPr>
          <a:xfrm>
            <a:off x="386866" y="665344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020B7D0-2EC2-455A-8408-CE0A42E4F380}"/>
              </a:ext>
            </a:extLst>
          </p:cNvPr>
          <p:cNvSpPr txBox="1"/>
          <p:nvPr/>
        </p:nvSpPr>
        <p:spPr>
          <a:xfrm>
            <a:off x="462067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1CCAF26E-0F7E-4AA5-A549-603B1DA05A24}"/>
              </a:ext>
            </a:extLst>
          </p:cNvPr>
          <p:cNvSpPr/>
          <p:nvPr/>
        </p:nvSpPr>
        <p:spPr>
          <a:xfrm>
            <a:off x="1856542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A26092F2-F3DD-4A45-876F-3F74DEDA1596}"/>
              </a:ext>
            </a:extLst>
          </p:cNvPr>
          <p:cNvSpPr/>
          <p:nvPr/>
        </p:nvSpPr>
        <p:spPr>
          <a:xfrm>
            <a:off x="1856542" y="576215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24415C9F-D528-413E-BD88-A50056C37FA6}"/>
              </a:ext>
            </a:extLst>
          </p:cNvPr>
          <p:cNvSpPr/>
          <p:nvPr/>
        </p:nvSpPr>
        <p:spPr>
          <a:xfrm>
            <a:off x="1856542" y="665344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A96F85BF-8BE2-4818-B62B-03A965C67A32}"/>
              </a:ext>
            </a:extLst>
          </p:cNvPr>
          <p:cNvSpPr txBox="1"/>
          <p:nvPr/>
        </p:nvSpPr>
        <p:spPr>
          <a:xfrm>
            <a:off x="1931743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E795F282-D72E-4D66-9C73-3A48B64F0713}"/>
              </a:ext>
            </a:extLst>
          </p:cNvPr>
          <p:cNvSpPr/>
          <p:nvPr/>
        </p:nvSpPr>
        <p:spPr>
          <a:xfrm>
            <a:off x="3310431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300E71C2-5D06-4B15-9E2D-CDA210564D00}"/>
              </a:ext>
            </a:extLst>
          </p:cNvPr>
          <p:cNvSpPr/>
          <p:nvPr/>
        </p:nvSpPr>
        <p:spPr>
          <a:xfrm>
            <a:off x="3310431" y="576215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96624A26-CFAD-4713-AEDF-F0E57D4FFFC1}"/>
              </a:ext>
            </a:extLst>
          </p:cNvPr>
          <p:cNvSpPr/>
          <p:nvPr/>
        </p:nvSpPr>
        <p:spPr>
          <a:xfrm>
            <a:off x="3310431" y="665344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C17396BC-0BC3-4886-9B3D-BDF6BE12F7FC}"/>
              </a:ext>
            </a:extLst>
          </p:cNvPr>
          <p:cNvSpPr txBox="1"/>
          <p:nvPr/>
        </p:nvSpPr>
        <p:spPr>
          <a:xfrm>
            <a:off x="3385632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535B0EB8-F9E9-4748-A002-A9EA27A7CFD8}"/>
              </a:ext>
            </a:extLst>
          </p:cNvPr>
          <p:cNvSpPr/>
          <p:nvPr/>
        </p:nvSpPr>
        <p:spPr>
          <a:xfrm>
            <a:off x="4764318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569497C1-C9E4-4AEE-B097-C30C7EED7BFC}"/>
              </a:ext>
            </a:extLst>
          </p:cNvPr>
          <p:cNvSpPr/>
          <p:nvPr/>
        </p:nvSpPr>
        <p:spPr>
          <a:xfrm>
            <a:off x="4764318" y="576215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BCE28B0D-D93D-4C6C-91DB-DCC4062FEAB2}"/>
              </a:ext>
            </a:extLst>
          </p:cNvPr>
          <p:cNvSpPr/>
          <p:nvPr/>
        </p:nvSpPr>
        <p:spPr>
          <a:xfrm>
            <a:off x="4764318" y="665344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19725D12-73FC-45AF-8791-3A2CDF4584BE}"/>
              </a:ext>
            </a:extLst>
          </p:cNvPr>
          <p:cNvSpPr txBox="1"/>
          <p:nvPr/>
        </p:nvSpPr>
        <p:spPr>
          <a:xfrm>
            <a:off x="4839519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BBACCC2D-D56B-480C-8D5B-CBB7D6BA40BF}"/>
              </a:ext>
            </a:extLst>
          </p:cNvPr>
          <p:cNvSpPr/>
          <p:nvPr/>
        </p:nvSpPr>
        <p:spPr>
          <a:xfrm>
            <a:off x="6225843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5A675DBC-C4B4-4257-923B-FA0F7503FC0D}"/>
              </a:ext>
            </a:extLst>
          </p:cNvPr>
          <p:cNvSpPr/>
          <p:nvPr/>
        </p:nvSpPr>
        <p:spPr>
          <a:xfrm>
            <a:off x="6225843" y="576215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5C80213E-22FC-4603-B061-AD6B193938D4}"/>
              </a:ext>
            </a:extLst>
          </p:cNvPr>
          <p:cNvSpPr/>
          <p:nvPr/>
        </p:nvSpPr>
        <p:spPr>
          <a:xfrm>
            <a:off x="6225843" y="665344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06A6596E-86D6-4889-9FC3-AB319207342C}"/>
              </a:ext>
            </a:extLst>
          </p:cNvPr>
          <p:cNvSpPr txBox="1"/>
          <p:nvPr/>
        </p:nvSpPr>
        <p:spPr>
          <a:xfrm>
            <a:off x="6301044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0F31B9C0-784E-4954-8CF5-9268C49F68B4}"/>
              </a:ext>
            </a:extLst>
          </p:cNvPr>
          <p:cNvSpPr/>
          <p:nvPr/>
        </p:nvSpPr>
        <p:spPr>
          <a:xfrm>
            <a:off x="7677490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4B5F70B5-6A8B-49B6-9AF5-0E3DF7BFC256}"/>
              </a:ext>
            </a:extLst>
          </p:cNvPr>
          <p:cNvSpPr/>
          <p:nvPr/>
        </p:nvSpPr>
        <p:spPr>
          <a:xfrm>
            <a:off x="7677490" y="576215"/>
            <a:ext cx="1142982" cy="2385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36C57D36-D894-46B7-963A-0AF903D1798D}"/>
              </a:ext>
            </a:extLst>
          </p:cNvPr>
          <p:cNvSpPr/>
          <p:nvPr/>
        </p:nvSpPr>
        <p:spPr>
          <a:xfrm>
            <a:off x="7677490" y="665344"/>
            <a:ext cx="1142982" cy="5698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E07CB85A-109B-4E0E-990F-114F6392AA74}"/>
              </a:ext>
            </a:extLst>
          </p:cNvPr>
          <p:cNvSpPr txBox="1"/>
          <p:nvPr/>
        </p:nvSpPr>
        <p:spPr>
          <a:xfrm>
            <a:off x="7752691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D2DB83C3-6FFD-4A61-99E6-BE36CEC2D767}"/>
              </a:ext>
            </a:extLst>
          </p:cNvPr>
          <p:cNvSpPr txBox="1"/>
          <p:nvPr/>
        </p:nvSpPr>
        <p:spPr>
          <a:xfrm>
            <a:off x="282008" y="185695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白の透明グラデーション</a:t>
            </a:r>
            <a:endParaRPr kumimoji="1"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FA542E2B-EB37-4D51-A1C4-33876665D4A4}"/>
              </a:ext>
            </a:extLst>
          </p:cNvPr>
          <p:cNvSpPr txBox="1"/>
          <p:nvPr/>
        </p:nvSpPr>
        <p:spPr>
          <a:xfrm>
            <a:off x="5865817" y="185695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白い部分を書式コピーでご利用下さい</a:t>
            </a:r>
            <a:endParaRPr kumimoji="1"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457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14E077D-F8A5-4413-82D9-6342B642EAEE}"/>
              </a:ext>
            </a:extLst>
          </p:cNvPr>
          <p:cNvSpPr/>
          <p:nvPr/>
        </p:nvSpPr>
        <p:spPr>
          <a:xfrm>
            <a:off x="386866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470E18D6-21C4-4604-BFEC-61C80C143C93}"/>
              </a:ext>
            </a:extLst>
          </p:cNvPr>
          <p:cNvSpPr/>
          <p:nvPr/>
        </p:nvSpPr>
        <p:spPr>
          <a:xfrm>
            <a:off x="386866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F4C0B75-676E-4205-803C-CBD2B697228A}"/>
              </a:ext>
            </a:extLst>
          </p:cNvPr>
          <p:cNvSpPr/>
          <p:nvPr/>
        </p:nvSpPr>
        <p:spPr>
          <a:xfrm>
            <a:off x="386866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6C25D852-9FAD-4C6F-A1E1-03525BA905D8}"/>
              </a:ext>
            </a:extLst>
          </p:cNvPr>
          <p:cNvSpPr/>
          <p:nvPr/>
        </p:nvSpPr>
        <p:spPr>
          <a:xfrm>
            <a:off x="386865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1289DE2-782B-45E4-B13D-1D36901D88B4}"/>
              </a:ext>
            </a:extLst>
          </p:cNvPr>
          <p:cNvSpPr/>
          <p:nvPr/>
        </p:nvSpPr>
        <p:spPr>
          <a:xfrm>
            <a:off x="386866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D1CB278-AB67-4E5B-85DF-E9D05B8CB6AF}"/>
              </a:ext>
            </a:extLst>
          </p:cNvPr>
          <p:cNvSpPr/>
          <p:nvPr/>
        </p:nvSpPr>
        <p:spPr>
          <a:xfrm>
            <a:off x="386866" y="1628171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FABA0B6-AB35-473A-868D-BFDF1E5EAADD}"/>
              </a:ext>
            </a:extLst>
          </p:cNvPr>
          <p:cNvSpPr/>
          <p:nvPr/>
        </p:nvSpPr>
        <p:spPr>
          <a:xfrm>
            <a:off x="386866" y="265938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374445C-02C3-47A1-9050-072109A04F04}"/>
              </a:ext>
            </a:extLst>
          </p:cNvPr>
          <p:cNvSpPr/>
          <p:nvPr/>
        </p:nvSpPr>
        <p:spPr>
          <a:xfrm>
            <a:off x="386866" y="3690603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D93469F-841F-4E1C-8A0E-873C8B34D09A}"/>
              </a:ext>
            </a:extLst>
          </p:cNvPr>
          <p:cNvSpPr/>
          <p:nvPr/>
        </p:nvSpPr>
        <p:spPr>
          <a:xfrm>
            <a:off x="386865" y="4721819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5DE1F08-0585-46AE-983C-9F9B823C987C}"/>
              </a:ext>
            </a:extLst>
          </p:cNvPr>
          <p:cNvSpPr/>
          <p:nvPr/>
        </p:nvSpPr>
        <p:spPr>
          <a:xfrm>
            <a:off x="386866" y="575303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86866" y="1717300"/>
            <a:ext cx="1142982" cy="56986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62067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386866" y="2748517"/>
            <a:ext cx="1142982" cy="56986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62066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386866" y="3779733"/>
            <a:ext cx="1142982" cy="56986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62066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386865" y="4810948"/>
            <a:ext cx="1142982" cy="56986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62065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386866" y="5842166"/>
            <a:ext cx="1142982" cy="56986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462066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3D9B36E-2DD3-4777-B3E1-4150A87AA33C}"/>
              </a:ext>
            </a:extLst>
          </p:cNvPr>
          <p:cNvSpPr/>
          <p:nvPr/>
        </p:nvSpPr>
        <p:spPr>
          <a:xfrm>
            <a:off x="1856542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9C8139F6-C546-4926-98FF-7CE0D309F516}"/>
              </a:ext>
            </a:extLst>
          </p:cNvPr>
          <p:cNvSpPr/>
          <p:nvPr/>
        </p:nvSpPr>
        <p:spPr>
          <a:xfrm>
            <a:off x="1856542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CC118BA-614A-42F2-A87D-0CF0EC75C64D}"/>
              </a:ext>
            </a:extLst>
          </p:cNvPr>
          <p:cNvSpPr/>
          <p:nvPr/>
        </p:nvSpPr>
        <p:spPr>
          <a:xfrm>
            <a:off x="1856542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3D3085F-496B-46A4-A20F-5E0814923044}"/>
              </a:ext>
            </a:extLst>
          </p:cNvPr>
          <p:cNvSpPr/>
          <p:nvPr/>
        </p:nvSpPr>
        <p:spPr>
          <a:xfrm>
            <a:off x="1856541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191BCD-2570-4D19-84A9-51706F2D6960}"/>
              </a:ext>
            </a:extLst>
          </p:cNvPr>
          <p:cNvSpPr/>
          <p:nvPr/>
        </p:nvSpPr>
        <p:spPr>
          <a:xfrm>
            <a:off x="1856542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913BC6C-B08A-4936-A3E4-2A8E5D50B879}"/>
              </a:ext>
            </a:extLst>
          </p:cNvPr>
          <p:cNvSpPr/>
          <p:nvPr/>
        </p:nvSpPr>
        <p:spPr>
          <a:xfrm>
            <a:off x="1856542" y="1628171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6419338-E3DB-4B38-B418-C5A7941E85C5}"/>
              </a:ext>
            </a:extLst>
          </p:cNvPr>
          <p:cNvSpPr/>
          <p:nvPr/>
        </p:nvSpPr>
        <p:spPr>
          <a:xfrm>
            <a:off x="1856542" y="265938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26551C5-9039-4BFA-8674-517AB0117C99}"/>
              </a:ext>
            </a:extLst>
          </p:cNvPr>
          <p:cNvSpPr/>
          <p:nvPr/>
        </p:nvSpPr>
        <p:spPr>
          <a:xfrm>
            <a:off x="1856542" y="3690603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2C9C3CB-B959-497C-BC20-6D0682578AE3}"/>
              </a:ext>
            </a:extLst>
          </p:cNvPr>
          <p:cNvSpPr/>
          <p:nvPr/>
        </p:nvSpPr>
        <p:spPr>
          <a:xfrm>
            <a:off x="1856541" y="4721819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F8B008AB-3EE9-4064-ACF1-6C1104CDB089}"/>
              </a:ext>
            </a:extLst>
          </p:cNvPr>
          <p:cNvSpPr/>
          <p:nvPr/>
        </p:nvSpPr>
        <p:spPr>
          <a:xfrm>
            <a:off x="1856542" y="575303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6811124-CDA8-4340-994A-5624D196380D}"/>
              </a:ext>
            </a:extLst>
          </p:cNvPr>
          <p:cNvSpPr/>
          <p:nvPr/>
        </p:nvSpPr>
        <p:spPr>
          <a:xfrm>
            <a:off x="1856542" y="1717300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AB38A42-42DB-4372-9F12-FF13CF4832E4}"/>
              </a:ext>
            </a:extLst>
          </p:cNvPr>
          <p:cNvSpPr txBox="1"/>
          <p:nvPr/>
        </p:nvSpPr>
        <p:spPr>
          <a:xfrm>
            <a:off x="1931743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8A7E2AFB-5AC5-4E29-9BC5-742C92AAA212}"/>
              </a:ext>
            </a:extLst>
          </p:cNvPr>
          <p:cNvSpPr/>
          <p:nvPr/>
        </p:nvSpPr>
        <p:spPr>
          <a:xfrm>
            <a:off x="1856542" y="2748517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F689E40-492E-4152-A3C7-78E6F55862CD}"/>
              </a:ext>
            </a:extLst>
          </p:cNvPr>
          <p:cNvSpPr txBox="1"/>
          <p:nvPr/>
        </p:nvSpPr>
        <p:spPr>
          <a:xfrm>
            <a:off x="1931742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C7EFE0D0-B327-4552-A7AD-5FF6FA372C4A}"/>
              </a:ext>
            </a:extLst>
          </p:cNvPr>
          <p:cNvSpPr/>
          <p:nvPr/>
        </p:nvSpPr>
        <p:spPr>
          <a:xfrm>
            <a:off x="1856542" y="3779733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F3F0601A-6A8F-4707-B855-73301B178C77}"/>
              </a:ext>
            </a:extLst>
          </p:cNvPr>
          <p:cNvSpPr txBox="1"/>
          <p:nvPr/>
        </p:nvSpPr>
        <p:spPr>
          <a:xfrm>
            <a:off x="1931742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AEB7BCB-D9BB-405B-9DB3-2F8A4FFA1286}"/>
              </a:ext>
            </a:extLst>
          </p:cNvPr>
          <p:cNvSpPr/>
          <p:nvPr/>
        </p:nvSpPr>
        <p:spPr>
          <a:xfrm>
            <a:off x="1856541" y="4810948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ED4C956-1A9D-4505-B772-29A870BD7BDF}"/>
              </a:ext>
            </a:extLst>
          </p:cNvPr>
          <p:cNvSpPr txBox="1"/>
          <p:nvPr/>
        </p:nvSpPr>
        <p:spPr>
          <a:xfrm>
            <a:off x="1931741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A8C2BCD4-44C3-4FB6-BB85-2465319280C9}"/>
              </a:ext>
            </a:extLst>
          </p:cNvPr>
          <p:cNvSpPr/>
          <p:nvPr/>
        </p:nvSpPr>
        <p:spPr>
          <a:xfrm>
            <a:off x="1856542" y="5842166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90FCB0F-CC8C-44C4-A0CD-42307D54FA1F}"/>
              </a:ext>
            </a:extLst>
          </p:cNvPr>
          <p:cNvSpPr txBox="1"/>
          <p:nvPr/>
        </p:nvSpPr>
        <p:spPr>
          <a:xfrm>
            <a:off x="1931742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5E982A4-A530-4A69-B774-840A3CD1A836}"/>
              </a:ext>
            </a:extLst>
          </p:cNvPr>
          <p:cNvSpPr/>
          <p:nvPr/>
        </p:nvSpPr>
        <p:spPr>
          <a:xfrm>
            <a:off x="3310431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E5DDC8F-418E-4F06-94DE-2A127FE23DBE}"/>
              </a:ext>
            </a:extLst>
          </p:cNvPr>
          <p:cNvSpPr/>
          <p:nvPr/>
        </p:nvSpPr>
        <p:spPr>
          <a:xfrm>
            <a:off x="3310431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F0175E-4AD9-4997-87F9-8359A09B3D81}"/>
              </a:ext>
            </a:extLst>
          </p:cNvPr>
          <p:cNvSpPr/>
          <p:nvPr/>
        </p:nvSpPr>
        <p:spPr>
          <a:xfrm>
            <a:off x="3310431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D4B0EF4-2AC8-4BE5-AEFF-918087CB082C}"/>
              </a:ext>
            </a:extLst>
          </p:cNvPr>
          <p:cNvSpPr/>
          <p:nvPr/>
        </p:nvSpPr>
        <p:spPr>
          <a:xfrm>
            <a:off x="3310430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377E203E-D99E-4CDB-AB7E-4F38D338E302}"/>
              </a:ext>
            </a:extLst>
          </p:cNvPr>
          <p:cNvSpPr/>
          <p:nvPr/>
        </p:nvSpPr>
        <p:spPr>
          <a:xfrm>
            <a:off x="3310431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0CA5DBB-D64B-4279-8E0D-4C33D0E90AAF}"/>
              </a:ext>
            </a:extLst>
          </p:cNvPr>
          <p:cNvSpPr/>
          <p:nvPr/>
        </p:nvSpPr>
        <p:spPr>
          <a:xfrm>
            <a:off x="3310431" y="1628171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5DCEC3D0-19C0-4494-B644-4A59F54540AF}"/>
              </a:ext>
            </a:extLst>
          </p:cNvPr>
          <p:cNvSpPr/>
          <p:nvPr/>
        </p:nvSpPr>
        <p:spPr>
          <a:xfrm>
            <a:off x="3310431" y="265938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6C0290D8-E583-4A43-86E1-4CD90993EA84}"/>
              </a:ext>
            </a:extLst>
          </p:cNvPr>
          <p:cNvSpPr/>
          <p:nvPr/>
        </p:nvSpPr>
        <p:spPr>
          <a:xfrm>
            <a:off x="3310431" y="3690603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9DF9E87F-EB7D-4D9E-88BC-CB606F776A7B}"/>
              </a:ext>
            </a:extLst>
          </p:cNvPr>
          <p:cNvSpPr/>
          <p:nvPr/>
        </p:nvSpPr>
        <p:spPr>
          <a:xfrm>
            <a:off x="3310430" y="4721819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16BC6BC7-103E-4856-BDF3-E8E10A37C005}"/>
              </a:ext>
            </a:extLst>
          </p:cNvPr>
          <p:cNvSpPr/>
          <p:nvPr/>
        </p:nvSpPr>
        <p:spPr>
          <a:xfrm>
            <a:off x="3310431" y="575303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5D3FE0EE-A0C6-4DE8-860D-3836821F8D9E}"/>
              </a:ext>
            </a:extLst>
          </p:cNvPr>
          <p:cNvSpPr/>
          <p:nvPr/>
        </p:nvSpPr>
        <p:spPr>
          <a:xfrm>
            <a:off x="3310431" y="1717300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100000">
                <a:schemeClr val="tx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2E66C40B-D4DD-4B9C-B655-0DF79EF238C9}"/>
              </a:ext>
            </a:extLst>
          </p:cNvPr>
          <p:cNvSpPr txBox="1"/>
          <p:nvPr/>
        </p:nvSpPr>
        <p:spPr>
          <a:xfrm>
            <a:off x="3385632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190F2A0D-397D-4F56-8D20-859FEEADAD8C}"/>
              </a:ext>
            </a:extLst>
          </p:cNvPr>
          <p:cNvSpPr/>
          <p:nvPr/>
        </p:nvSpPr>
        <p:spPr>
          <a:xfrm>
            <a:off x="3310431" y="2748517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100000">
                <a:schemeClr val="tx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0479091-5FFD-4A12-9A1C-BD6302836EBF}"/>
              </a:ext>
            </a:extLst>
          </p:cNvPr>
          <p:cNvSpPr txBox="1"/>
          <p:nvPr/>
        </p:nvSpPr>
        <p:spPr>
          <a:xfrm>
            <a:off x="3385631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6F556724-8A39-48B3-B453-A7B77FE842CF}"/>
              </a:ext>
            </a:extLst>
          </p:cNvPr>
          <p:cNvSpPr/>
          <p:nvPr/>
        </p:nvSpPr>
        <p:spPr>
          <a:xfrm>
            <a:off x="3310431" y="3779733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100000">
                <a:schemeClr val="tx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7B244125-4F99-433C-9F07-E0D1E8BD864E}"/>
              </a:ext>
            </a:extLst>
          </p:cNvPr>
          <p:cNvSpPr txBox="1"/>
          <p:nvPr/>
        </p:nvSpPr>
        <p:spPr>
          <a:xfrm>
            <a:off x="3385631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67CDCE1B-1665-477F-AB8B-3AF6CB0460B0}"/>
              </a:ext>
            </a:extLst>
          </p:cNvPr>
          <p:cNvSpPr/>
          <p:nvPr/>
        </p:nvSpPr>
        <p:spPr>
          <a:xfrm>
            <a:off x="3310430" y="4810948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DAA052FD-0622-4032-8DBE-28630228F375}"/>
              </a:ext>
            </a:extLst>
          </p:cNvPr>
          <p:cNvSpPr txBox="1"/>
          <p:nvPr/>
        </p:nvSpPr>
        <p:spPr>
          <a:xfrm>
            <a:off x="3385630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6F08DF64-E77A-4A47-8694-E0000D0D66B1}"/>
              </a:ext>
            </a:extLst>
          </p:cNvPr>
          <p:cNvSpPr/>
          <p:nvPr/>
        </p:nvSpPr>
        <p:spPr>
          <a:xfrm>
            <a:off x="3310431" y="5842166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FD6F0B8A-ADDB-4E22-8398-E5E694E16916}"/>
              </a:ext>
            </a:extLst>
          </p:cNvPr>
          <p:cNvSpPr txBox="1"/>
          <p:nvPr/>
        </p:nvSpPr>
        <p:spPr>
          <a:xfrm>
            <a:off x="3385631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C21A9400-3C5D-4C4F-93DD-383FACFA1C9E}"/>
              </a:ext>
            </a:extLst>
          </p:cNvPr>
          <p:cNvSpPr/>
          <p:nvPr/>
        </p:nvSpPr>
        <p:spPr>
          <a:xfrm>
            <a:off x="4764318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9924057A-2ABF-439C-85B4-9253A29607CD}"/>
              </a:ext>
            </a:extLst>
          </p:cNvPr>
          <p:cNvSpPr/>
          <p:nvPr/>
        </p:nvSpPr>
        <p:spPr>
          <a:xfrm>
            <a:off x="4764318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66E6AFB9-AE06-4F4F-94E9-F9F84D1F26D1}"/>
              </a:ext>
            </a:extLst>
          </p:cNvPr>
          <p:cNvSpPr/>
          <p:nvPr/>
        </p:nvSpPr>
        <p:spPr>
          <a:xfrm>
            <a:off x="4764318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2260B9E0-60D5-4DAE-88C5-7680C7B75182}"/>
              </a:ext>
            </a:extLst>
          </p:cNvPr>
          <p:cNvSpPr/>
          <p:nvPr/>
        </p:nvSpPr>
        <p:spPr>
          <a:xfrm>
            <a:off x="4764318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AD9F6D8-5805-4E0A-82EA-106028DDDB7C}"/>
              </a:ext>
            </a:extLst>
          </p:cNvPr>
          <p:cNvSpPr/>
          <p:nvPr/>
        </p:nvSpPr>
        <p:spPr>
          <a:xfrm>
            <a:off x="4764318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F033CEA6-495F-4CF9-8201-8F83B6CE5FE2}"/>
              </a:ext>
            </a:extLst>
          </p:cNvPr>
          <p:cNvSpPr/>
          <p:nvPr/>
        </p:nvSpPr>
        <p:spPr>
          <a:xfrm>
            <a:off x="4764318" y="1628171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396F1C25-ED75-4D7D-BBB3-AF4E637D5CAB}"/>
              </a:ext>
            </a:extLst>
          </p:cNvPr>
          <p:cNvSpPr/>
          <p:nvPr/>
        </p:nvSpPr>
        <p:spPr>
          <a:xfrm>
            <a:off x="4764318" y="265938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422516FF-57DA-4B00-9C3B-DF25C9A07231}"/>
              </a:ext>
            </a:extLst>
          </p:cNvPr>
          <p:cNvSpPr/>
          <p:nvPr/>
        </p:nvSpPr>
        <p:spPr>
          <a:xfrm>
            <a:off x="4764318" y="3690603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F1718AFF-00F8-4CF7-B296-72A4DFA5BB34}"/>
              </a:ext>
            </a:extLst>
          </p:cNvPr>
          <p:cNvSpPr/>
          <p:nvPr/>
        </p:nvSpPr>
        <p:spPr>
          <a:xfrm>
            <a:off x="4764318" y="4721819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35049715-E805-484C-99E7-0F26CAE21548}"/>
              </a:ext>
            </a:extLst>
          </p:cNvPr>
          <p:cNvSpPr/>
          <p:nvPr/>
        </p:nvSpPr>
        <p:spPr>
          <a:xfrm>
            <a:off x="4764318" y="575303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250AFD4E-D418-46A8-B433-9D28A1EA42A5}"/>
              </a:ext>
            </a:extLst>
          </p:cNvPr>
          <p:cNvSpPr/>
          <p:nvPr/>
        </p:nvSpPr>
        <p:spPr>
          <a:xfrm>
            <a:off x="4764318" y="1717300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C387431-AAEC-43F9-9D5D-E4B337C62DB3}"/>
              </a:ext>
            </a:extLst>
          </p:cNvPr>
          <p:cNvSpPr txBox="1"/>
          <p:nvPr/>
        </p:nvSpPr>
        <p:spPr>
          <a:xfrm>
            <a:off x="4839519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D7AE0AF-D80D-4B2B-AA50-A1828574EC8F}"/>
              </a:ext>
            </a:extLst>
          </p:cNvPr>
          <p:cNvSpPr/>
          <p:nvPr/>
        </p:nvSpPr>
        <p:spPr>
          <a:xfrm>
            <a:off x="4764318" y="2748517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752CF2B1-233F-4EAD-8FDB-B60C3C3DC150}"/>
              </a:ext>
            </a:extLst>
          </p:cNvPr>
          <p:cNvSpPr txBox="1"/>
          <p:nvPr/>
        </p:nvSpPr>
        <p:spPr>
          <a:xfrm>
            <a:off x="4839518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5CC72D08-8441-4086-B3DC-9E8FABA8EDDE}"/>
              </a:ext>
            </a:extLst>
          </p:cNvPr>
          <p:cNvSpPr/>
          <p:nvPr/>
        </p:nvSpPr>
        <p:spPr>
          <a:xfrm>
            <a:off x="4764318" y="3779733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B3457104-76A9-44A3-9446-2C0D3F81756F}"/>
              </a:ext>
            </a:extLst>
          </p:cNvPr>
          <p:cNvSpPr txBox="1"/>
          <p:nvPr/>
        </p:nvSpPr>
        <p:spPr>
          <a:xfrm>
            <a:off x="4839518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CC605B1A-20C8-459A-95D9-612FAA2F0FE8}"/>
              </a:ext>
            </a:extLst>
          </p:cNvPr>
          <p:cNvSpPr/>
          <p:nvPr/>
        </p:nvSpPr>
        <p:spPr>
          <a:xfrm>
            <a:off x="4764318" y="4810948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7558788B-55E7-4E72-9BB8-65E8C69E0917}"/>
              </a:ext>
            </a:extLst>
          </p:cNvPr>
          <p:cNvSpPr txBox="1"/>
          <p:nvPr/>
        </p:nvSpPr>
        <p:spPr>
          <a:xfrm>
            <a:off x="4839518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8688889D-4210-4FA7-B277-3E2F02A0F42C}"/>
              </a:ext>
            </a:extLst>
          </p:cNvPr>
          <p:cNvSpPr/>
          <p:nvPr/>
        </p:nvSpPr>
        <p:spPr>
          <a:xfrm>
            <a:off x="4764318" y="5842166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A86B34ED-4EC5-4D3E-B24F-9A9BFF505CD7}"/>
              </a:ext>
            </a:extLst>
          </p:cNvPr>
          <p:cNvSpPr txBox="1"/>
          <p:nvPr/>
        </p:nvSpPr>
        <p:spPr>
          <a:xfrm>
            <a:off x="4839518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4C28B5B8-ED9B-457F-8CD2-9CDA8EACC026}"/>
              </a:ext>
            </a:extLst>
          </p:cNvPr>
          <p:cNvSpPr/>
          <p:nvPr/>
        </p:nvSpPr>
        <p:spPr>
          <a:xfrm>
            <a:off x="6225843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4D785072-7399-452E-9F08-F40CF9A224A0}"/>
              </a:ext>
            </a:extLst>
          </p:cNvPr>
          <p:cNvSpPr/>
          <p:nvPr/>
        </p:nvSpPr>
        <p:spPr>
          <a:xfrm>
            <a:off x="6225843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17536FAC-326A-4199-BD02-4BD67A3E81D8}"/>
              </a:ext>
            </a:extLst>
          </p:cNvPr>
          <p:cNvSpPr/>
          <p:nvPr/>
        </p:nvSpPr>
        <p:spPr>
          <a:xfrm>
            <a:off x="6225843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DE88DC71-1987-4840-8EC4-DDA403E63F4F}"/>
              </a:ext>
            </a:extLst>
          </p:cNvPr>
          <p:cNvSpPr/>
          <p:nvPr/>
        </p:nvSpPr>
        <p:spPr>
          <a:xfrm>
            <a:off x="6225842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3F68CBF8-9BA0-4527-8F93-9A71AC62DAF5}"/>
              </a:ext>
            </a:extLst>
          </p:cNvPr>
          <p:cNvSpPr/>
          <p:nvPr/>
        </p:nvSpPr>
        <p:spPr>
          <a:xfrm>
            <a:off x="6225843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07AE7C0C-369B-4048-8593-CE4A600271BB}"/>
              </a:ext>
            </a:extLst>
          </p:cNvPr>
          <p:cNvSpPr/>
          <p:nvPr/>
        </p:nvSpPr>
        <p:spPr>
          <a:xfrm>
            <a:off x="6225843" y="1628171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0A788589-789E-4ED7-AF30-0A872328634B}"/>
              </a:ext>
            </a:extLst>
          </p:cNvPr>
          <p:cNvSpPr/>
          <p:nvPr/>
        </p:nvSpPr>
        <p:spPr>
          <a:xfrm>
            <a:off x="6225843" y="265938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FE3EF136-5C6A-45F3-B8FD-128720CA41C4}"/>
              </a:ext>
            </a:extLst>
          </p:cNvPr>
          <p:cNvSpPr/>
          <p:nvPr/>
        </p:nvSpPr>
        <p:spPr>
          <a:xfrm>
            <a:off x="6225843" y="3690603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8E4932AE-880E-4F1E-9D20-129527B0A5E9}"/>
              </a:ext>
            </a:extLst>
          </p:cNvPr>
          <p:cNvSpPr/>
          <p:nvPr/>
        </p:nvSpPr>
        <p:spPr>
          <a:xfrm>
            <a:off x="6225842" y="4721819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C690C6B-3827-424E-A112-5FA3A6A5B8AA}"/>
              </a:ext>
            </a:extLst>
          </p:cNvPr>
          <p:cNvSpPr/>
          <p:nvPr/>
        </p:nvSpPr>
        <p:spPr>
          <a:xfrm>
            <a:off x="6225843" y="575303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45A39448-A1BA-4E7C-A03B-67092CE5D230}"/>
              </a:ext>
            </a:extLst>
          </p:cNvPr>
          <p:cNvSpPr/>
          <p:nvPr/>
        </p:nvSpPr>
        <p:spPr>
          <a:xfrm>
            <a:off x="6225843" y="1717300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5AB8BBB7-ACAE-4926-AD35-3266A9A11774}"/>
              </a:ext>
            </a:extLst>
          </p:cNvPr>
          <p:cNvSpPr txBox="1"/>
          <p:nvPr/>
        </p:nvSpPr>
        <p:spPr>
          <a:xfrm>
            <a:off x="6301044" y="2362587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F4B977CD-9298-4206-89C0-2131F97FE844}"/>
              </a:ext>
            </a:extLst>
          </p:cNvPr>
          <p:cNvSpPr/>
          <p:nvPr/>
        </p:nvSpPr>
        <p:spPr>
          <a:xfrm>
            <a:off x="6225843" y="2748517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9B751DB0-97DD-4FEB-B594-B5C4FB0E0ACB}"/>
              </a:ext>
            </a:extLst>
          </p:cNvPr>
          <p:cNvSpPr txBox="1"/>
          <p:nvPr/>
        </p:nvSpPr>
        <p:spPr>
          <a:xfrm>
            <a:off x="6301043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6ED28218-F67F-4333-AB42-D6AFDC2FCF67}"/>
              </a:ext>
            </a:extLst>
          </p:cNvPr>
          <p:cNvSpPr/>
          <p:nvPr/>
        </p:nvSpPr>
        <p:spPr>
          <a:xfrm>
            <a:off x="6225843" y="3779733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F335F594-298F-43B0-922A-1A3B53B54BD8}"/>
              </a:ext>
            </a:extLst>
          </p:cNvPr>
          <p:cNvSpPr txBox="1"/>
          <p:nvPr/>
        </p:nvSpPr>
        <p:spPr>
          <a:xfrm>
            <a:off x="6301043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6" name="正方形/長方形 175">
            <a:extLst>
              <a:ext uri="{FF2B5EF4-FFF2-40B4-BE49-F238E27FC236}">
                <a16:creationId xmlns:a16="http://schemas.microsoft.com/office/drawing/2014/main" id="{1BD4E69D-0D21-40CB-9DEA-13FB9CCF5358}"/>
              </a:ext>
            </a:extLst>
          </p:cNvPr>
          <p:cNvSpPr/>
          <p:nvPr/>
        </p:nvSpPr>
        <p:spPr>
          <a:xfrm>
            <a:off x="6225842" y="4810948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380F55C2-EB7E-4FA7-8D69-918B98FB6F32}"/>
              </a:ext>
            </a:extLst>
          </p:cNvPr>
          <p:cNvSpPr txBox="1"/>
          <p:nvPr/>
        </p:nvSpPr>
        <p:spPr>
          <a:xfrm>
            <a:off x="6301042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BCFA58C4-3371-4FBF-B250-8921DE3EF0C3}"/>
              </a:ext>
            </a:extLst>
          </p:cNvPr>
          <p:cNvSpPr/>
          <p:nvPr/>
        </p:nvSpPr>
        <p:spPr>
          <a:xfrm>
            <a:off x="6225843" y="5842166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FC0E065-486C-4BA8-ACC7-7C4B4CD76FB7}"/>
              </a:ext>
            </a:extLst>
          </p:cNvPr>
          <p:cNvSpPr txBox="1"/>
          <p:nvPr/>
        </p:nvSpPr>
        <p:spPr>
          <a:xfrm>
            <a:off x="6301043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8A1890A8-AF7E-4930-8F6F-E83BA22BD5D4}"/>
              </a:ext>
            </a:extLst>
          </p:cNvPr>
          <p:cNvSpPr/>
          <p:nvPr/>
        </p:nvSpPr>
        <p:spPr>
          <a:xfrm>
            <a:off x="7677490" y="2125972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C9A6C530-6B19-4337-809F-4DBC8FCEF377}"/>
              </a:ext>
            </a:extLst>
          </p:cNvPr>
          <p:cNvSpPr/>
          <p:nvPr/>
        </p:nvSpPr>
        <p:spPr>
          <a:xfrm>
            <a:off x="7677490" y="3157188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B29340AE-65D9-4D27-850A-020D711A3AB8}"/>
              </a:ext>
            </a:extLst>
          </p:cNvPr>
          <p:cNvSpPr/>
          <p:nvPr/>
        </p:nvSpPr>
        <p:spPr>
          <a:xfrm>
            <a:off x="7677490" y="4188404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6B9A5F9D-1B33-4D0B-9BA1-DF1330CCBFC6}"/>
              </a:ext>
            </a:extLst>
          </p:cNvPr>
          <p:cNvSpPr/>
          <p:nvPr/>
        </p:nvSpPr>
        <p:spPr>
          <a:xfrm>
            <a:off x="7677490" y="5219619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9F0BAC98-8D5E-40F9-A05B-4A2E218DAB7F}"/>
              </a:ext>
            </a:extLst>
          </p:cNvPr>
          <p:cNvSpPr/>
          <p:nvPr/>
        </p:nvSpPr>
        <p:spPr>
          <a:xfrm>
            <a:off x="7677490" y="625083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47AF96BB-C6F2-4037-8C38-917A6D237C5B}"/>
              </a:ext>
            </a:extLst>
          </p:cNvPr>
          <p:cNvSpPr/>
          <p:nvPr/>
        </p:nvSpPr>
        <p:spPr>
          <a:xfrm>
            <a:off x="7677490" y="1628171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85B29D37-54F8-4616-999D-AFBC47956CDE}"/>
              </a:ext>
            </a:extLst>
          </p:cNvPr>
          <p:cNvSpPr/>
          <p:nvPr/>
        </p:nvSpPr>
        <p:spPr>
          <a:xfrm>
            <a:off x="7677490" y="265938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0DA7C3D1-E720-4500-B719-541F46BA4FC6}"/>
              </a:ext>
            </a:extLst>
          </p:cNvPr>
          <p:cNvSpPr/>
          <p:nvPr/>
        </p:nvSpPr>
        <p:spPr>
          <a:xfrm>
            <a:off x="7677490" y="3690603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1004965E-41DF-4A83-BA9A-A99B6564DBAA}"/>
              </a:ext>
            </a:extLst>
          </p:cNvPr>
          <p:cNvSpPr/>
          <p:nvPr/>
        </p:nvSpPr>
        <p:spPr>
          <a:xfrm>
            <a:off x="7677490" y="4721819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4585CBEF-E1FB-494B-BCD6-4AD9F5F2B8D2}"/>
              </a:ext>
            </a:extLst>
          </p:cNvPr>
          <p:cNvSpPr/>
          <p:nvPr/>
        </p:nvSpPr>
        <p:spPr>
          <a:xfrm>
            <a:off x="7677490" y="5753037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ED870741-B7C9-4E20-97FF-051AE8FDA93B}"/>
              </a:ext>
            </a:extLst>
          </p:cNvPr>
          <p:cNvSpPr/>
          <p:nvPr/>
        </p:nvSpPr>
        <p:spPr>
          <a:xfrm>
            <a:off x="7677490" y="1717300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863A1BEC-348B-4866-A63B-CDC631F61291}"/>
              </a:ext>
            </a:extLst>
          </p:cNvPr>
          <p:cNvSpPr txBox="1"/>
          <p:nvPr/>
        </p:nvSpPr>
        <p:spPr>
          <a:xfrm>
            <a:off x="7752691" y="236258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A8C0780D-3DE5-4461-9A06-90CA0711675B}"/>
              </a:ext>
            </a:extLst>
          </p:cNvPr>
          <p:cNvSpPr/>
          <p:nvPr/>
        </p:nvSpPr>
        <p:spPr>
          <a:xfrm>
            <a:off x="7677490" y="2748517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875F7EDC-5786-4F3A-8D11-72CEA3CA94FA}"/>
              </a:ext>
            </a:extLst>
          </p:cNvPr>
          <p:cNvSpPr txBox="1"/>
          <p:nvPr/>
        </p:nvSpPr>
        <p:spPr>
          <a:xfrm>
            <a:off x="7752690" y="3393803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04553ACC-AFC5-460A-AFBF-8486D4C8C03B}"/>
              </a:ext>
            </a:extLst>
          </p:cNvPr>
          <p:cNvSpPr/>
          <p:nvPr/>
        </p:nvSpPr>
        <p:spPr>
          <a:xfrm>
            <a:off x="7677490" y="3779733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0E24A8A6-1B69-4193-9D18-A3A981724877}"/>
              </a:ext>
            </a:extLst>
          </p:cNvPr>
          <p:cNvSpPr txBox="1"/>
          <p:nvPr/>
        </p:nvSpPr>
        <p:spPr>
          <a:xfrm>
            <a:off x="7752690" y="442502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635A7EFE-BA70-4D7D-9CB8-F216594A7EB2}"/>
              </a:ext>
            </a:extLst>
          </p:cNvPr>
          <p:cNvSpPr/>
          <p:nvPr/>
        </p:nvSpPr>
        <p:spPr>
          <a:xfrm>
            <a:off x="7677490" y="4810948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B7A6D683-2B36-41BB-B5F4-159D5100C444}"/>
              </a:ext>
            </a:extLst>
          </p:cNvPr>
          <p:cNvSpPr txBox="1"/>
          <p:nvPr/>
        </p:nvSpPr>
        <p:spPr>
          <a:xfrm>
            <a:off x="7752690" y="5456236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9C0CBA0B-77E0-47EB-B535-DC48D1DA5C1A}"/>
              </a:ext>
            </a:extLst>
          </p:cNvPr>
          <p:cNvSpPr/>
          <p:nvPr/>
        </p:nvSpPr>
        <p:spPr>
          <a:xfrm>
            <a:off x="7677490" y="5842166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FDDEABD8-2C15-476C-ABB5-4A363D93BA88}"/>
              </a:ext>
            </a:extLst>
          </p:cNvPr>
          <p:cNvSpPr txBox="1"/>
          <p:nvPr/>
        </p:nvSpPr>
        <p:spPr>
          <a:xfrm>
            <a:off x="7752690" y="6487452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6B7283AD-EA7C-49E2-990C-181129440BD4}"/>
              </a:ext>
            </a:extLst>
          </p:cNvPr>
          <p:cNvSpPr/>
          <p:nvPr/>
        </p:nvSpPr>
        <p:spPr>
          <a:xfrm>
            <a:off x="386866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08E5F75C-0E66-4BB8-A464-08ADD84C128B}"/>
              </a:ext>
            </a:extLst>
          </p:cNvPr>
          <p:cNvSpPr/>
          <p:nvPr/>
        </p:nvSpPr>
        <p:spPr>
          <a:xfrm>
            <a:off x="386866" y="576215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F0D94972-F60B-47EA-A70D-599E41D3233C}"/>
              </a:ext>
            </a:extLst>
          </p:cNvPr>
          <p:cNvSpPr/>
          <p:nvPr/>
        </p:nvSpPr>
        <p:spPr>
          <a:xfrm>
            <a:off x="386866" y="665344"/>
            <a:ext cx="1142982" cy="56986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020B7D0-2EC2-455A-8408-CE0A42E4F380}"/>
              </a:ext>
            </a:extLst>
          </p:cNvPr>
          <p:cNvSpPr txBox="1"/>
          <p:nvPr/>
        </p:nvSpPr>
        <p:spPr>
          <a:xfrm>
            <a:off x="462067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1CCAF26E-0F7E-4AA5-A549-603B1DA05A24}"/>
              </a:ext>
            </a:extLst>
          </p:cNvPr>
          <p:cNvSpPr/>
          <p:nvPr/>
        </p:nvSpPr>
        <p:spPr>
          <a:xfrm>
            <a:off x="1856542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A26092F2-F3DD-4A45-876F-3F74DEDA1596}"/>
              </a:ext>
            </a:extLst>
          </p:cNvPr>
          <p:cNvSpPr/>
          <p:nvPr/>
        </p:nvSpPr>
        <p:spPr>
          <a:xfrm>
            <a:off x="1856542" y="576215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24415C9F-D528-413E-BD88-A50056C37FA6}"/>
              </a:ext>
            </a:extLst>
          </p:cNvPr>
          <p:cNvSpPr/>
          <p:nvPr/>
        </p:nvSpPr>
        <p:spPr>
          <a:xfrm>
            <a:off x="1856542" y="665344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A96F85BF-8BE2-4818-B62B-03A965C67A32}"/>
              </a:ext>
            </a:extLst>
          </p:cNvPr>
          <p:cNvSpPr txBox="1"/>
          <p:nvPr/>
        </p:nvSpPr>
        <p:spPr>
          <a:xfrm>
            <a:off x="1931743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E795F282-D72E-4D66-9C73-3A48B64F0713}"/>
              </a:ext>
            </a:extLst>
          </p:cNvPr>
          <p:cNvSpPr/>
          <p:nvPr/>
        </p:nvSpPr>
        <p:spPr>
          <a:xfrm>
            <a:off x="3310431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300E71C2-5D06-4B15-9E2D-CDA210564D00}"/>
              </a:ext>
            </a:extLst>
          </p:cNvPr>
          <p:cNvSpPr/>
          <p:nvPr/>
        </p:nvSpPr>
        <p:spPr>
          <a:xfrm>
            <a:off x="3310431" y="576215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96624A26-CFAD-4713-AEDF-F0E57D4FFFC1}"/>
              </a:ext>
            </a:extLst>
          </p:cNvPr>
          <p:cNvSpPr/>
          <p:nvPr/>
        </p:nvSpPr>
        <p:spPr>
          <a:xfrm>
            <a:off x="3310431" y="665344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C17396BC-0BC3-4886-9B3D-BDF6BE12F7FC}"/>
              </a:ext>
            </a:extLst>
          </p:cNvPr>
          <p:cNvSpPr txBox="1"/>
          <p:nvPr/>
        </p:nvSpPr>
        <p:spPr>
          <a:xfrm>
            <a:off x="3385632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535B0EB8-F9E9-4748-A002-A9EA27A7CFD8}"/>
              </a:ext>
            </a:extLst>
          </p:cNvPr>
          <p:cNvSpPr/>
          <p:nvPr/>
        </p:nvSpPr>
        <p:spPr>
          <a:xfrm>
            <a:off x="4764318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569497C1-C9E4-4AEE-B097-C30C7EED7BFC}"/>
              </a:ext>
            </a:extLst>
          </p:cNvPr>
          <p:cNvSpPr/>
          <p:nvPr/>
        </p:nvSpPr>
        <p:spPr>
          <a:xfrm>
            <a:off x="4764318" y="576215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BCE28B0D-D93D-4C6C-91DB-DCC4062FEAB2}"/>
              </a:ext>
            </a:extLst>
          </p:cNvPr>
          <p:cNvSpPr/>
          <p:nvPr/>
        </p:nvSpPr>
        <p:spPr>
          <a:xfrm>
            <a:off x="4764318" y="665344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19725D12-73FC-45AF-8791-3A2CDF4584BE}"/>
              </a:ext>
            </a:extLst>
          </p:cNvPr>
          <p:cNvSpPr txBox="1"/>
          <p:nvPr/>
        </p:nvSpPr>
        <p:spPr>
          <a:xfrm>
            <a:off x="4839519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BBACCC2D-D56B-480C-8D5B-CBB7D6BA40BF}"/>
              </a:ext>
            </a:extLst>
          </p:cNvPr>
          <p:cNvSpPr/>
          <p:nvPr/>
        </p:nvSpPr>
        <p:spPr>
          <a:xfrm>
            <a:off x="6225843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5A675DBC-C4B4-4257-923B-FA0F7503FC0D}"/>
              </a:ext>
            </a:extLst>
          </p:cNvPr>
          <p:cNvSpPr/>
          <p:nvPr/>
        </p:nvSpPr>
        <p:spPr>
          <a:xfrm>
            <a:off x="6225843" y="576215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5C80213E-22FC-4603-B061-AD6B193938D4}"/>
              </a:ext>
            </a:extLst>
          </p:cNvPr>
          <p:cNvSpPr/>
          <p:nvPr/>
        </p:nvSpPr>
        <p:spPr>
          <a:xfrm>
            <a:off x="6225843" y="665344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06A6596E-86D6-4889-9FC3-AB319207342C}"/>
              </a:ext>
            </a:extLst>
          </p:cNvPr>
          <p:cNvSpPr txBox="1"/>
          <p:nvPr/>
        </p:nvSpPr>
        <p:spPr>
          <a:xfrm>
            <a:off x="6301044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0F31B9C0-784E-4954-8CF5-9268C49F68B4}"/>
              </a:ext>
            </a:extLst>
          </p:cNvPr>
          <p:cNvSpPr/>
          <p:nvPr/>
        </p:nvSpPr>
        <p:spPr>
          <a:xfrm>
            <a:off x="7677490" y="1074015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4B5F70B5-6A8B-49B6-9AF5-0E3DF7BFC256}"/>
              </a:ext>
            </a:extLst>
          </p:cNvPr>
          <p:cNvSpPr/>
          <p:nvPr/>
        </p:nvSpPr>
        <p:spPr>
          <a:xfrm>
            <a:off x="7677490" y="576215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36C57D36-D894-46B7-963A-0AF903D1798D}"/>
              </a:ext>
            </a:extLst>
          </p:cNvPr>
          <p:cNvSpPr/>
          <p:nvPr/>
        </p:nvSpPr>
        <p:spPr>
          <a:xfrm>
            <a:off x="7677490" y="665344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E07CB85A-109B-4E0E-990F-114F6392AA74}"/>
              </a:ext>
            </a:extLst>
          </p:cNvPr>
          <p:cNvSpPr txBox="1"/>
          <p:nvPr/>
        </p:nvSpPr>
        <p:spPr>
          <a:xfrm>
            <a:off x="7752691" y="1310630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0D3720A9-57F2-4ADA-AA30-DA6AEE74ACEA}"/>
              </a:ext>
            </a:extLst>
          </p:cNvPr>
          <p:cNvSpPr txBox="1"/>
          <p:nvPr/>
        </p:nvSpPr>
        <p:spPr>
          <a:xfrm>
            <a:off x="282008" y="185695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黒の透明グラデーション</a:t>
            </a:r>
            <a:endParaRPr kumimoji="1"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BFEC77FB-B58E-4D4E-9467-B068E1323DE1}"/>
              </a:ext>
            </a:extLst>
          </p:cNvPr>
          <p:cNvSpPr txBox="1"/>
          <p:nvPr/>
        </p:nvSpPr>
        <p:spPr>
          <a:xfrm>
            <a:off x="5865817" y="185695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黒い部分を書式コピーでご利用下さい</a:t>
            </a:r>
            <a:endParaRPr kumimoji="1"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6976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14E077D-F8A5-4413-82D9-6342B642EAEE}"/>
              </a:ext>
            </a:extLst>
          </p:cNvPr>
          <p:cNvSpPr/>
          <p:nvPr/>
        </p:nvSpPr>
        <p:spPr>
          <a:xfrm>
            <a:off x="386866" y="281851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D1CB278-AB67-4E5B-85DF-E9D05B8CB6AF}"/>
              </a:ext>
            </a:extLst>
          </p:cNvPr>
          <p:cNvSpPr/>
          <p:nvPr/>
        </p:nvSpPr>
        <p:spPr>
          <a:xfrm>
            <a:off x="386866" y="232071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86866" y="2409845"/>
            <a:ext cx="1142982" cy="56986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64046" y="305513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3D9B36E-2DD3-4777-B3E1-4150A87AA33C}"/>
              </a:ext>
            </a:extLst>
          </p:cNvPr>
          <p:cNvSpPr/>
          <p:nvPr/>
        </p:nvSpPr>
        <p:spPr>
          <a:xfrm>
            <a:off x="1856542" y="281851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913BC6C-B08A-4936-A3E4-2A8E5D50B879}"/>
              </a:ext>
            </a:extLst>
          </p:cNvPr>
          <p:cNvSpPr/>
          <p:nvPr/>
        </p:nvSpPr>
        <p:spPr>
          <a:xfrm>
            <a:off x="1856542" y="232071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6811124-CDA8-4340-994A-5624D196380D}"/>
              </a:ext>
            </a:extLst>
          </p:cNvPr>
          <p:cNvSpPr/>
          <p:nvPr/>
        </p:nvSpPr>
        <p:spPr>
          <a:xfrm>
            <a:off x="1856542" y="2409845"/>
            <a:ext cx="1142982" cy="56986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AB38A42-42DB-4372-9F12-FF13CF4832E4}"/>
              </a:ext>
            </a:extLst>
          </p:cNvPr>
          <p:cNvSpPr txBox="1"/>
          <p:nvPr/>
        </p:nvSpPr>
        <p:spPr>
          <a:xfrm>
            <a:off x="2133722" y="305513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070%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5E982A4-A530-4A69-B774-840A3CD1A836}"/>
              </a:ext>
            </a:extLst>
          </p:cNvPr>
          <p:cNvSpPr/>
          <p:nvPr/>
        </p:nvSpPr>
        <p:spPr>
          <a:xfrm>
            <a:off x="3310431" y="281851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0CA5DBB-D64B-4279-8E0D-4C33D0E90AAF}"/>
              </a:ext>
            </a:extLst>
          </p:cNvPr>
          <p:cNvSpPr/>
          <p:nvPr/>
        </p:nvSpPr>
        <p:spPr>
          <a:xfrm>
            <a:off x="3310431" y="232071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5D3FE0EE-A0C6-4DE8-860D-3836821F8D9E}"/>
              </a:ext>
            </a:extLst>
          </p:cNvPr>
          <p:cNvSpPr/>
          <p:nvPr/>
        </p:nvSpPr>
        <p:spPr>
          <a:xfrm>
            <a:off x="3310431" y="2409845"/>
            <a:ext cx="1142982" cy="569862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2E66C40B-D4DD-4B9C-B655-0DF79EF238C9}"/>
              </a:ext>
            </a:extLst>
          </p:cNvPr>
          <p:cNvSpPr txBox="1"/>
          <p:nvPr/>
        </p:nvSpPr>
        <p:spPr>
          <a:xfrm>
            <a:off x="3587611" y="305513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C21A9400-3C5D-4C4F-93DD-383FACFA1C9E}"/>
              </a:ext>
            </a:extLst>
          </p:cNvPr>
          <p:cNvSpPr/>
          <p:nvPr/>
        </p:nvSpPr>
        <p:spPr>
          <a:xfrm>
            <a:off x="4764318" y="281851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F033CEA6-495F-4CF9-8201-8F83B6CE5FE2}"/>
              </a:ext>
            </a:extLst>
          </p:cNvPr>
          <p:cNvSpPr/>
          <p:nvPr/>
        </p:nvSpPr>
        <p:spPr>
          <a:xfrm>
            <a:off x="4764318" y="232071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250AFD4E-D418-46A8-B433-9D28A1EA42A5}"/>
              </a:ext>
            </a:extLst>
          </p:cNvPr>
          <p:cNvSpPr/>
          <p:nvPr/>
        </p:nvSpPr>
        <p:spPr>
          <a:xfrm>
            <a:off x="4764318" y="2409845"/>
            <a:ext cx="1142982" cy="569862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C387431-AAEC-43F9-9D5D-E4B337C62DB3}"/>
              </a:ext>
            </a:extLst>
          </p:cNvPr>
          <p:cNvSpPr txBox="1"/>
          <p:nvPr/>
        </p:nvSpPr>
        <p:spPr>
          <a:xfrm>
            <a:off x="5041498" y="305513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090%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4C28B5B8-ED9B-457F-8CD2-9CDA8EACC026}"/>
              </a:ext>
            </a:extLst>
          </p:cNvPr>
          <p:cNvSpPr/>
          <p:nvPr/>
        </p:nvSpPr>
        <p:spPr>
          <a:xfrm>
            <a:off x="6225843" y="281851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07AE7C0C-369B-4048-8593-CE4A600271BB}"/>
              </a:ext>
            </a:extLst>
          </p:cNvPr>
          <p:cNvSpPr/>
          <p:nvPr/>
        </p:nvSpPr>
        <p:spPr>
          <a:xfrm>
            <a:off x="6225843" y="232071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45A39448-A1BA-4E7C-A03B-67092CE5D230}"/>
              </a:ext>
            </a:extLst>
          </p:cNvPr>
          <p:cNvSpPr/>
          <p:nvPr/>
        </p:nvSpPr>
        <p:spPr>
          <a:xfrm>
            <a:off x="6225843" y="2409845"/>
            <a:ext cx="1142982" cy="5698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5AB8BBB7-ACAE-4926-AD35-3266A9A11774}"/>
              </a:ext>
            </a:extLst>
          </p:cNvPr>
          <p:cNvSpPr txBox="1"/>
          <p:nvPr/>
        </p:nvSpPr>
        <p:spPr>
          <a:xfrm>
            <a:off x="6503023" y="3055132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6B7283AD-EA7C-49E2-990C-181129440BD4}"/>
              </a:ext>
            </a:extLst>
          </p:cNvPr>
          <p:cNvSpPr/>
          <p:nvPr/>
        </p:nvSpPr>
        <p:spPr>
          <a:xfrm>
            <a:off x="386866" y="176656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08E5F75C-0E66-4BB8-A464-08ADD84C128B}"/>
              </a:ext>
            </a:extLst>
          </p:cNvPr>
          <p:cNvSpPr/>
          <p:nvPr/>
        </p:nvSpPr>
        <p:spPr>
          <a:xfrm>
            <a:off x="386866" y="126876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F0D94972-F60B-47EA-A70D-599E41D3233C}"/>
              </a:ext>
            </a:extLst>
          </p:cNvPr>
          <p:cNvSpPr/>
          <p:nvPr/>
        </p:nvSpPr>
        <p:spPr>
          <a:xfrm>
            <a:off x="386866" y="1357889"/>
            <a:ext cx="1142982" cy="569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020B7D0-2EC2-455A-8408-CE0A42E4F380}"/>
              </a:ext>
            </a:extLst>
          </p:cNvPr>
          <p:cNvSpPr txBox="1"/>
          <p:nvPr/>
        </p:nvSpPr>
        <p:spPr>
          <a:xfrm>
            <a:off x="664045" y="2003175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1CCAF26E-0F7E-4AA5-A549-603B1DA05A24}"/>
              </a:ext>
            </a:extLst>
          </p:cNvPr>
          <p:cNvSpPr/>
          <p:nvPr/>
        </p:nvSpPr>
        <p:spPr>
          <a:xfrm>
            <a:off x="1856542" y="176656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A26092F2-F3DD-4A45-876F-3F74DEDA1596}"/>
              </a:ext>
            </a:extLst>
          </p:cNvPr>
          <p:cNvSpPr/>
          <p:nvPr/>
        </p:nvSpPr>
        <p:spPr>
          <a:xfrm>
            <a:off x="1856542" y="126876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24415C9F-D528-413E-BD88-A50056C37FA6}"/>
              </a:ext>
            </a:extLst>
          </p:cNvPr>
          <p:cNvSpPr/>
          <p:nvPr/>
        </p:nvSpPr>
        <p:spPr>
          <a:xfrm>
            <a:off x="1856542" y="1357889"/>
            <a:ext cx="1142982" cy="56986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A96F85BF-8BE2-4818-B62B-03A965C67A32}"/>
              </a:ext>
            </a:extLst>
          </p:cNvPr>
          <p:cNvSpPr txBox="1"/>
          <p:nvPr/>
        </p:nvSpPr>
        <p:spPr>
          <a:xfrm>
            <a:off x="2133722" y="200317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010%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E795F282-D72E-4D66-9C73-3A48B64F0713}"/>
              </a:ext>
            </a:extLst>
          </p:cNvPr>
          <p:cNvSpPr/>
          <p:nvPr/>
        </p:nvSpPr>
        <p:spPr>
          <a:xfrm>
            <a:off x="3310431" y="176656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300E71C2-5D06-4B15-9E2D-CDA210564D00}"/>
              </a:ext>
            </a:extLst>
          </p:cNvPr>
          <p:cNvSpPr/>
          <p:nvPr/>
        </p:nvSpPr>
        <p:spPr>
          <a:xfrm>
            <a:off x="3310431" y="126876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96624A26-CFAD-4713-AEDF-F0E57D4FFFC1}"/>
              </a:ext>
            </a:extLst>
          </p:cNvPr>
          <p:cNvSpPr/>
          <p:nvPr/>
        </p:nvSpPr>
        <p:spPr>
          <a:xfrm>
            <a:off x="3310431" y="1357889"/>
            <a:ext cx="1142982" cy="5698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C17396BC-0BC3-4886-9B3D-BDF6BE12F7FC}"/>
              </a:ext>
            </a:extLst>
          </p:cNvPr>
          <p:cNvSpPr txBox="1"/>
          <p:nvPr/>
        </p:nvSpPr>
        <p:spPr>
          <a:xfrm>
            <a:off x="3587610" y="200317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535B0EB8-F9E9-4748-A002-A9EA27A7CFD8}"/>
              </a:ext>
            </a:extLst>
          </p:cNvPr>
          <p:cNvSpPr/>
          <p:nvPr/>
        </p:nvSpPr>
        <p:spPr>
          <a:xfrm>
            <a:off x="4764318" y="176656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569497C1-C9E4-4AEE-B097-C30C7EED7BFC}"/>
              </a:ext>
            </a:extLst>
          </p:cNvPr>
          <p:cNvSpPr/>
          <p:nvPr/>
        </p:nvSpPr>
        <p:spPr>
          <a:xfrm>
            <a:off x="4764318" y="126876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BCE28B0D-D93D-4C6C-91DB-DCC4062FEAB2}"/>
              </a:ext>
            </a:extLst>
          </p:cNvPr>
          <p:cNvSpPr/>
          <p:nvPr/>
        </p:nvSpPr>
        <p:spPr>
          <a:xfrm>
            <a:off x="4764318" y="1357889"/>
            <a:ext cx="1142982" cy="56986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19725D12-73FC-45AF-8791-3A2CDF4584BE}"/>
              </a:ext>
            </a:extLst>
          </p:cNvPr>
          <p:cNvSpPr txBox="1"/>
          <p:nvPr/>
        </p:nvSpPr>
        <p:spPr>
          <a:xfrm>
            <a:off x="5041498" y="200317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030%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BBACCC2D-D56B-480C-8D5B-CBB7D6BA40BF}"/>
              </a:ext>
            </a:extLst>
          </p:cNvPr>
          <p:cNvSpPr/>
          <p:nvPr/>
        </p:nvSpPr>
        <p:spPr>
          <a:xfrm>
            <a:off x="6225843" y="176656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5A675DBC-C4B4-4257-923B-FA0F7503FC0D}"/>
              </a:ext>
            </a:extLst>
          </p:cNvPr>
          <p:cNvSpPr/>
          <p:nvPr/>
        </p:nvSpPr>
        <p:spPr>
          <a:xfrm>
            <a:off x="6225843" y="126876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5C80213E-22FC-4603-B061-AD6B193938D4}"/>
              </a:ext>
            </a:extLst>
          </p:cNvPr>
          <p:cNvSpPr/>
          <p:nvPr/>
        </p:nvSpPr>
        <p:spPr>
          <a:xfrm>
            <a:off x="6225843" y="1357889"/>
            <a:ext cx="1142982" cy="56986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06A6596E-86D6-4889-9FC3-AB319207342C}"/>
              </a:ext>
            </a:extLst>
          </p:cNvPr>
          <p:cNvSpPr txBox="1"/>
          <p:nvPr/>
        </p:nvSpPr>
        <p:spPr>
          <a:xfrm>
            <a:off x="6503023" y="200317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0F31B9C0-784E-4954-8CF5-9268C49F68B4}"/>
              </a:ext>
            </a:extLst>
          </p:cNvPr>
          <p:cNvSpPr/>
          <p:nvPr/>
        </p:nvSpPr>
        <p:spPr>
          <a:xfrm>
            <a:off x="7677490" y="176656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4B5F70B5-6A8B-49B6-9AF5-0E3DF7BFC256}"/>
              </a:ext>
            </a:extLst>
          </p:cNvPr>
          <p:cNvSpPr/>
          <p:nvPr/>
        </p:nvSpPr>
        <p:spPr>
          <a:xfrm>
            <a:off x="7677490" y="126876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36C57D36-D894-46B7-963A-0AF903D1798D}"/>
              </a:ext>
            </a:extLst>
          </p:cNvPr>
          <p:cNvSpPr/>
          <p:nvPr/>
        </p:nvSpPr>
        <p:spPr>
          <a:xfrm>
            <a:off x="7677490" y="1357889"/>
            <a:ext cx="1142982" cy="56986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E07CB85A-109B-4E0E-990F-114F6392AA74}"/>
              </a:ext>
            </a:extLst>
          </p:cNvPr>
          <p:cNvSpPr txBox="1"/>
          <p:nvPr/>
        </p:nvSpPr>
        <p:spPr>
          <a:xfrm>
            <a:off x="7954670" y="200317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白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050%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E1AF3415-1C0D-4B5A-9A0B-4C00A79B5609}"/>
              </a:ext>
            </a:extLst>
          </p:cNvPr>
          <p:cNvSpPr txBox="1"/>
          <p:nvPr/>
        </p:nvSpPr>
        <p:spPr>
          <a:xfrm>
            <a:off x="282008" y="185695"/>
            <a:ext cx="2492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ベタ透明（グラデーションなし）</a:t>
            </a:r>
            <a:endParaRPr kumimoji="1"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D0D7F50B-3663-4320-BCE3-5DA266FA2D23}"/>
              </a:ext>
            </a:extLst>
          </p:cNvPr>
          <p:cNvSpPr txBox="1"/>
          <p:nvPr/>
        </p:nvSpPr>
        <p:spPr>
          <a:xfrm>
            <a:off x="386866" y="96745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白</a:t>
            </a:r>
          </a:p>
        </p:txBody>
      </p:sp>
      <p:sp>
        <p:nvSpPr>
          <p:cNvPr id="227" name="正方形/長方形 226">
            <a:extLst>
              <a:ext uri="{FF2B5EF4-FFF2-40B4-BE49-F238E27FC236}">
                <a16:creationId xmlns:a16="http://schemas.microsoft.com/office/drawing/2014/main" id="{EDBE745D-6135-4A19-835F-572FA19791F0}"/>
              </a:ext>
            </a:extLst>
          </p:cNvPr>
          <p:cNvSpPr/>
          <p:nvPr/>
        </p:nvSpPr>
        <p:spPr>
          <a:xfrm>
            <a:off x="386866" y="565315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89B63E20-1120-4AD4-9912-5B3A7CE50423}"/>
              </a:ext>
            </a:extLst>
          </p:cNvPr>
          <p:cNvSpPr/>
          <p:nvPr/>
        </p:nvSpPr>
        <p:spPr>
          <a:xfrm>
            <a:off x="386866" y="515535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9" name="正方形/長方形 228">
            <a:extLst>
              <a:ext uri="{FF2B5EF4-FFF2-40B4-BE49-F238E27FC236}">
                <a16:creationId xmlns:a16="http://schemas.microsoft.com/office/drawing/2014/main" id="{5951415C-973B-41E9-AEFA-D79D47247D86}"/>
              </a:ext>
            </a:extLst>
          </p:cNvPr>
          <p:cNvSpPr/>
          <p:nvPr/>
        </p:nvSpPr>
        <p:spPr>
          <a:xfrm>
            <a:off x="386866" y="5244485"/>
            <a:ext cx="1142982" cy="569862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5E47B853-D6D3-4570-890C-44B2B6653B0F}"/>
              </a:ext>
            </a:extLst>
          </p:cNvPr>
          <p:cNvSpPr txBox="1"/>
          <p:nvPr/>
        </p:nvSpPr>
        <p:spPr>
          <a:xfrm>
            <a:off x="664046" y="588977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060%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31" name="正方形/長方形 230">
            <a:extLst>
              <a:ext uri="{FF2B5EF4-FFF2-40B4-BE49-F238E27FC236}">
                <a16:creationId xmlns:a16="http://schemas.microsoft.com/office/drawing/2014/main" id="{6AD72665-D03C-4522-AFE6-AE9EAC302E2A}"/>
              </a:ext>
            </a:extLst>
          </p:cNvPr>
          <p:cNvSpPr/>
          <p:nvPr/>
        </p:nvSpPr>
        <p:spPr>
          <a:xfrm>
            <a:off x="1856542" y="565315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2" name="正方形/長方形 231">
            <a:extLst>
              <a:ext uri="{FF2B5EF4-FFF2-40B4-BE49-F238E27FC236}">
                <a16:creationId xmlns:a16="http://schemas.microsoft.com/office/drawing/2014/main" id="{4534ACFC-C53B-45F7-9DBC-DBC8ACC7C659}"/>
              </a:ext>
            </a:extLst>
          </p:cNvPr>
          <p:cNvSpPr/>
          <p:nvPr/>
        </p:nvSpPr>
        <p:spPr>
          <a:xfrm>
            <a:off x="1856542" y="515535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35B28855-CF3F-4AC7-BE7D-7226661BDAB3}"/>
              </a:ext>
            </a:extLst>
          </p:cNvPr>
          <p:cNvSpPr/>
          <p:nvPr/>
        </p:nvSpPr>
        <p:spPr>
          <a:xfrm>
            <a:off x="1856542" y="5244485"/>
            <a:ext cx="1142982" cy="56986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112BDF78-B09E-4952-97C0-1D7CD9E5D300}"/>
              </a:ext>
            </a:extLst>
          </p:cNvPr>
          <p:cNvSpPr txBox="1"/>
          <p:nvPr/>
        </p:nvSpPr>
        <p:spPr>
          <a:xfrm>
            <a:off x="2133722" y="588977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070%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35" name="正方形/長方形 234">
            <a:extLst>
              <a:ext uri="{FF2B5EF4-FFF2-40B4-BE49-F238E27FC236}">
                <a16:creationId xmlns:a16="http://schemas.microsoft.com/office/drawing/2014/main" id="{FBB65926-39AC-418D-86D8-BF675638A0E9}"/>
              </a:ext>
            </a:extLst>
          </p:cNvPr>
          <p:cNvSpPr/>
          <p:nvPr/>
        </p:nvSpPr>
        <p:spPr>
          <a:xfrm>
            <a:off x="3310431" y="565315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6" name="正方形/長方形 235">
            <a:extLst>
              <a:ext uri="{FF2B5EF4-FFF2-40B4-BE49-F238E27FC236}">
                <a16:creationId xmlns:a16="http://schemas.microsoft.com/office/drawing/2014/main" id="{C125B406-46E7-487B-B817-B85A1767F25D}"/>
              </a:ext>
            </a:extLst>
          </p:cNvPr>
          <p:cNvSpPr/>
          <p:nvPr/>
        </p:nvSpPr>
        <p:spPr>
          <a:xfrm>
            <a:off x="3310431" y="515535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7" name="正方形/長方形 236">
            <a:extLst>
              <a:ext uri="{FF2B5EF4-FFF2-40B4-BE49-F238E27FC236}">
                <a16:creationId xmlns:a16="http://schemas.microsoft.com/office/drawing/2014/main" id="{402A9406-463E-44F0-BA61-15FC2524764A}"/>
              </a:ext>
            </a:extLst>
          </p:cNvPr>
          <p:cNvSpPr/>
          <p:nvPr/>
        </p:nvSpPr>
        <p:spPr>
          <a:xfrm>
            <a:off x="3310431" y="5244485"/>
            <a:ext cx="1142982" cy="56986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94D56E90-DEE4-42EA-959C-D49088901AD8}"/>
              </a:ext>
            </a:extLst>
          </p:cNvPr>
          <p:cNvSpPr txBox="1"/>
          <p:nvPr/>
        </p:nvSpPr>
        <p:spPr>
          <a:xfrm>
            <a:off x="3587611" y="588977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080%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39" name="正方形/長方形 238">
            <a:extLst>
              <a:ext uri="{FF2B5EF4-FFF2-40B4-BE49-F238E27FC236}">
                <a16:creationId xmlns:a16="http://schemas.microsoft.com/office/drawing/2014/main" id="{F910FE2C-A06F-4A06-9040-E5EF472DEDF7}"/>
              </a:ext>
            </a:extLst>
          </p:cNvPr>
          <p:cNvSpPr/>
          <p:nvPr/>
        </p:nvSpPr>
        <p:spPr>
          <a:xfrm>
            <a:off x="4764318" y="565315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0" name="正方形/長方形 239">
            <a:extLst>
              <a:ext uri="{FF2B5EF4-FFF2-40B4-BE49-F238E27FC236}">
                <a16:creationId xmlns:a16="http://schemas.microsoft.com/office/drawing/2014/main" id="{6525F6B2-2D3F-4B89-A820-2A96C798C005}"/>
              </a:ext>
            </a:extLst>
          </p:cNvPr>
          <p:cNvSpPr/>
          <p:nvPr/>
        </p:nvSpPr>
        <p:spPr>
          <a:xfrm>
            <a:off x="4764318" y="515535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1" name="正方形/長方形 240">
            <a:extLst>
              <a:ext uri="{FF2B5EF4-FFF2-40B4-BE49-F238E27FC236}">
                <a16:creationId xmlns:a16="http://schemas.microsoft.com/office/drawing/2014/main" id="{C73B6662-B317-4548-AB4A-682071102FCF}"/>
              </a:ext>
            </a:extLst>
          </p:cNvPr>
          <p:cNvSpPr/>
          <p:nvPr/>
        </p:nvSpPr>
        <p:spPr>
          <a:xfrm>
            <a:off x="4764318" y="5244485"/>
            <a:ext cx="1142982" cy="569862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1441E7E3-7E58-4E65-B48A-8E0C69066549}"/>
              </a:ext>
            </a:extLst>
          </p:cNvPr>
          <p:cNvSpPr txBox="1"/>
          <p:nvPr/>
        </p:nvSpPr>
        <p:spPr>
          <a:xfrm>
            <a:off x="5041498" y="5889771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090%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43" name="正方形/長方形 242">
            <a:extLst>
              <a:ext uri="{FF2B5EF4-FFF2-40B4-BE49-F238E27FC236}">
                <a16:creationId xmlns:a16="http://schemas.microsoft.com/office/drawing/2014/main" id="{E70F5E23-E74D-418F-9309-90B5D59D5A92}"/>
              </a:ext>
            </a:extLst>
          </p:cNvPr>
          <p:cNvSpPr/>
          <p:nvPr/>
        </p:nvSpPr>
        <p:spPr>
          <a:xfrm>
            <a:off x="6225843" y="5653157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4" name="正方形/長方形 243">
            <a:extLst>
              <a:ext uri="{FF2B5EF4-FFF2-40B4-BE49-F238E27FC236}">
                <a16:creationId xmlns:a16="http://schemas.microsoft.com/office/drawing/2014/main" id="{2629BD48-270D-4995-9E64-3C69F91E2E6E}"/>
              </a:ext>
            </a:extLst>
          </p:cNvPr>
          <p:cNvSpPr/>
          <p:nvPr/>
        </p:nvSpPr>
        <p:spPr>
          <a:xfrm>
            <a:off x="6225843" y="5155356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5" name="正方形/長方形 244">
            <a:extLst>
              <a:ext uri="{FF2B5EF4-FFF2-40B4-BE49-F238E27FC236}">
                <a16:creationId xmlns:a16="http://schemas.microsoft.com/office/drawing/2014/main" id="{0ECDD4B5-70F3-46A3-A8D6-0E2DE9CC4C0E}"/>
              </a:ext>
            </a:extLst>
          </p:cNvPr>
          <p:cNvSpPr/>
          <p:nvPr/>
        </p:nvSpPr>
        <p:spPr>
          <a:xfrm>
            <a:off x="6225843" y="5244485"/>
            <a:ext cx="1142982" cy="569862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8742BF48-D71F-4DDF-852A-9ECB877E92BE}"/>
              </a:ext>
            </a:extLst>
          </p:cNvPr>
          <p:cNvSpPr txBox="1"/>
          <p:nvPr/>
        </p:nvSpPr>
        <p:spPr>
          <a:xfrm>
            <a:off x="6503023" y="5889772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47" name="正方形/長方形 246">
            <a:extLst>
              <a:ext uri="{FF2B5EF4-FFF2-40B4-BE49-F238E27FC236}">
                <a16:creationId xmlns:a16="http://schemas.microsoft.com/office/drawing/2014/main" id="{36FD0326-7FF2-4C0F-B67B-42E6E9D4B7BB}"/>
              </a:ext>
            </a:extLst>
          </p:cNvPr>
          <p:cNvSpPr/>
          <p:nvPr/>
        </p:nvSpPr>
        <p:spPr>
          <a:xfrm>
            <a:off x="386866" y="460120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8" name="正方形/長方形 247">
            <a:extLst>
              <a:ext uri="{FF2B5EF4-FFF2-40B4-BE49-F238E27FC236}">
                <a16:creationId xmlns:a16="http://schemas.microsoft.com/office/drawing/2014/main" id="{D4C07B62-59EA-481B-879F-B857D4A9522B}"/>
              </a:ext>
            </a:extLst>
          </p:cNvPr>
          <p:cNvSpPr/>
          <p:nvPr/>
        </p:nvSpPr>
        <p:spPr>
          <a:xfrm>
            <a:off x="386866" y="410340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9" name="正方形/長方形 248">
            <a:extLst>
              <a:ext uri="{FF2B5EF4-FFF2-40B4-BE49-F238E27FC236}">
                <a16:creationId xmlns:a16="http://schemas.microsoft.com/office/drawing/2014/main" id="{6436EB4D-FB4C-4FFB-A59F-F5ECDB834D4D}"/>
              </a:ext>
            </a:extLst>
          </p:cNvPr>
          <p:cNvSpPr/>
          <p:nvPr/>
        </p:nvSpPr>
        <p:spPr>
          <a:xfrm>
            <a:off x="386866" y="4192529"/>
            <a:ext cx="1142982" cy="5698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AD2030C7-7F74-404D-AEE6-767FC2EED1CB}"/>
              </a:ext>
            </a:extLst>
          </p:cNvPr>
          <p:cNvSpPr txBox="1"/>
          <p:nvPr/>
        </p:nvSpPr>
        <p:spPr>
          <a:xfrm>
            <a:off x="664045" y="483781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000%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51" name="正方形/長方形 250">
            <a:extLst>
              <a:ext uri="{FF2B5EF4-FFF2-40B4-BE49-F238E27FC236}">
                <a16:creationId xmlns:a16="http://schemas.microsoft.com/office/drawing/2014/main" id="{F08EFB76-58FD-40C4-B31D-F3E464E02B57}"/>
              </a:ext>
            </a:extLst>
          </p:cNvPr>
          <p:cNvSpPr/>
          <p:nvPr/>
        </p:nvSpPr>
        <p:spPr>
          <a:xfrm>
            <a:off x="1856542" y="460120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2" name="正方形/長方形 251">
            <a:extLst>
              <a:ext uri="{FF2B5EF4-FFF2-40B4-BE49-F238E27FC236}">
                <a16:creationId xmlns:a16="http://schemas.microsoft.com/office/drawing/2014/main" id="{684FFDF8-E0D9-443A-87F0-D7C252BBBB05}"/>
              </a:ext>
            </a:extLst>
          </p:cNvPr>
          <p:cNvSpPr/>
          <p:nvPr/>
        </p:nvSpPr>
        <p:spPr>
          <a:xfrm>
            <a:off x="1856542" y="410340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3" name="正方形/長方形 252">
            <a:extLst>
              <a:ext uri="{FF2B5EF4-FFF2-40B4-BE49-F238E27FC236}">
                <a16:creationId xmlns:a16="http://schemas.microsoft.com/office/drawing/2014/main" id="{8B720E02-B097-442E-8DC1-53A901BEE4DC}"/>
              </a:ext>
            </a:extLst>
          </p:cNvPr>
          <p:cNvSpPr/>
          <p:nvPr/>
        </p:nvSpPr>
        <p:spPr>
          <a:xfrm>
            <a:off x="1856542" y="4192529"/>
            <a:ext cx="1142982" cy="569862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905C38E2-AEBB-4B6D-B3E2-CD53CC339C4E}"/>
              </a:ext>
            </a:extLst>
          </p:cNvPr>
          <p:cNvSpPr txBox="1"/>
          <p:nvPr/>
        </p:nvSpPr>
        <p:spPr>
          <a:xfrm>
            <a:off x="2133722" y="483781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010%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55" name="正方形/長方形 254">
            <a:extLst>
              <a:ext uri="{FF2B5EF4-FFF2-40B4-BE49-F238E27FC236}">
                <a16:creationId xmlns:a16="http://schemas.microsoft.com/office/drawing/2014/main" id="{B1D27A28-786A-441D-BDF4-C4A5B9B9922E}"/>
              </a:ext>
            </a:extLst>
          </p:cNvPr>
          <p:cNvSpPr/>
          <p:nvPr/>
        </p:nvSpPr>
        <p:spPr>
          <a:xfrm>
            <a:off x="3310431" y="460120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6" name="正方形/長方形 255">
            <a:extLst>
              <a:ext uri="{FF2B5EF4-FFF2-40B4-BE49-F238E27FC236}">
                <a16:creationId xmlns:a16="http://schemas.microsoft.com/office/drawing/2014/main" id="{8C9438EA-6AB8-486A-86B4-9554F9710D64}"/>
              </a:ext>
            </a:extLst>
          </p:cNvPr>
          <p:cNvSpPr/>
          <p:nvPr/>
        </p:nvSpPr>
        <p:spPr>
          <a:xfrm>
            <a:off x="3310431" y="410340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7" name="正方形/長方形 256">
            <a:extLst>
              <a:ext uri="{FF2B5EF4-FFF2-40B4-BE49-F238E27FC236}">
                <a16:creationId xmlns:a16="http://schemas.microsoft.com/office/drawing/2014/main" id="{007739B5-67BA-433D-BF8F-2794720FF2F3}"/>
              </a:ext>
            </a:extLst>
          </p:cNvPr>
          <p:cNvSpPr/>
          <p:nvPr/>
        </p:nvSpPr>
        <p:spPr>
          <a:xfrm>
            <a:off x="3310431" y="4192529"/>
            <a:ext cx="1142982" cy="56986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3D636469-DA33-4189-89F9-7291F1733E01}"/>
              </a:ext>
            </a:extLst>
          </p:cNvPr>
          <p:cNvSpPr txBox="1"/>
          <p:nvPr/>
        </p:nvSpPr>
        <p:spPr>
          <a:xfrm>
            <a:off x="3587610" y="483781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020%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59" name="正方形/長方形 258">
            <a:extLst>
              <a:ext uri="{FF2B5EF4-FFF2-40B4-BE49-F238E27FC236}">
                <a16:creationId xmlns:a16="http://schemas.microsoft.com/office/drawing/2014/main" id="{31A9438D-2739-4DD3-A23A-4C8BCCCDAC9E}"/>
              </a:ext>
            </a:extLst>
          </p:cNvPr>
          <p:cNvSpPr/>
          <p:nvPr/>
        </p:nvSpPr>
        <p:spPr>
          <a:xfrm>
            <a:off x="4764318" y="460120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0" name="正方形/長方形 259">
            <a:extLst>
              <a:ext uri="{FF2B5EF4-FFF2-40B4-BE49-F238E27FC236}">
                <a16:creationId xmlns:a16="http://schemas.microsoft.com/office/drawing/2014/main" id="{917A206F-8767-4C26-88AE-887719B1A730}"/>
              </a:ext>
            </a:extLst>
          </p:cNvPr>
          <p:cNvSpPr/>
          <p:nvPr/>
        </p:nvSpPr>
        <p:spPr>
          <a:xfrm>
            <a:off x="4764318" y="410340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1" name="正方形/長方形 260">
            <a:extLst>
              <a:ext uri="{FF2B5EF4-FFF2-40B4-BE49-F238E27FC236}">
                <a16:creationId xmlns:a16="http://schemas.microsoft.com/office/drawing/2014/main" id="{F89C1CB9-EA42-4ED2-9BDA-853CC3FFF3D2}"/>
              </a:ext>
            </a:extLst>
          </p:cNvPr>
          <p:cNvSpPr/>
          <p:nvPr/>
        </p:nvSpPr>
        <p:spPr>
          <a:xfrm>
            <a:off x="4764318" y="4192529"/>
            <a:ext cx="1142982" cy="56986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7DAFCBF1-13C5-4FFD-B400-0F123AC812AD}"/>
              </a:ext>
            </a:extLst>
          </p:cNvPr>
          <p:cNvSpPr txBox="1"/>
          <p:nvPr/>
        </p:nvSpPr>
        <p:spPr>
          <a:xfrm>
            <a:off x="5041498" y="483781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030%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63" name="正方形/長方形 262">
            <a:extLst>
              <a:ext uri="{FF2B5EF4-FFF2-40B4-BE49-F238E27FC236}">
                <a16:creationId xmlns:a16="http://schemas.microsoft.com/office/drawing/2014/main" id="{AC56DF6A-9D1D-49B4-94BE-DD4C21A0C175}"/>
              </a:ext>
            </a:extLst>
          </p:cNvPr>
          <p:cNvSpPr/>
          <p:nvPr/>
        </p:nvSpPr>
        <p:spPr>
          <a:xfrm>
            <a:off x="6225843" y="460120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4" name="正方形/長方形 263">
            <a:extLst>
              <a:ext uri="{FF2B5EF4-FFF2-40B4-BE49-F238E27FC236}">
                <a16:creationId xmlns:a16="http://schemas.microsoft.com/office/drawing/2014/main" id="{422D6A76-572B-4F88-903D-839D3D5A7FE9}"/>
              </a:ext>
            </a:extLst>
          </p:cNvPr>
          <p:cNvSpPr/>
          <p:nvPr/>
        </p:nvSpPr>
        <p:spPr>
          <a:xfrm>
            <a:off x="6225843" y="410340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5" name="正方形/長方形 264">
            <a:extLst>
              <a:ext uri="{FF2B5EF4-FFF2-40B4-BE49-F238E27FC236}">
                <a16:creationId xmlns:a16="http://schemas.microsoft.com/office/drawing/2014/main" id="{F5829A91-2ED3-401F-BFAA-01225D5504BD}"/>
              </a:ext>
            </a:extLst>
          </p:cNvPr>
          <p:cNvSpPr/>
          <p:nvPr/>
        </p:nvSpPr>
        <p:spPr>
          <a:xfrm>
            <a:off x="6225843" y="4192529"/>
            <a:ext cx="1142982" cy="56986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2DDDF632-63A7-486C-91A2-C4483D79C9DF}"/>
              </a:ext>
            </a:extLst>
          </p:cNvPr>
          <p:cNvSpPr txBox="1"/>
          <p:nvPr/>
        </p:nvSpPr>
        <p:spPr>
          <a:xfrm>
            <a:off x="6503023" y="483781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040%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67" name="正方形/長方形 266">
            <a:extLst>
              <a:ext uri="{FF2B5EF4-FFF2-40B4-BE49-F238E27FC236}">
                <a16:creationId xmlns:a16="http://schemas.microsoft.com/office/drawing/2014/main" id="{2AADE790-5296-437F-B568-C4368944F0D8}"/>
              </a:ext>
            </a:extLst>
          </p:cNvPr>
          <p:cNvSpPr/>
          <p:nvPr/>
        </p:nvSpPr>
        <p:spPr>
          <a:xfrm>
            <a:off x="7677490" y="4601200"/>
            <a:ext cx="1142982" cy="23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8" name="正方形/長方形 267">
            <a:extLst>
              <a:ext uri="{FF2B5EF4-FFF2-40B4-BE49-F238E27FC236}">
                <a16:creationId xmlns:a16="http://schemas.microsoft.com/office/drawing/2014/main" id="{7EA33407-A1A3-4EFD-A6B5-FFE2B3BED4C7}"/>
              </a:ext>
            </a:extLst>
          </p:cNvPr>
          <p:cNvSpPr/>
          <p:nvPr/>
        </p:nvSpPr>
        <p:spPr>
          <a:xfrm>
            <a:off x="7677490" y="4103400"/>
            <a:ext cx="1142982" cy="238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9" name="正方形/長方形 268">
            <a:extLst>
              <a:ext uri="{FF2B5EF4-FFF2-40B4-BE49-F238E27FC236}">
                <a16:creationId xmlns:a16="http://schemas.microsoft.com/office/drawing/2014/main" id="{7B9F26FD-A7EF-49CF-8EF4-F029E44E1A21}"/>
              </a:ext>
            </a:extLst>
          </p:cNvPr>
          <p:cNvSpPr/>
          <p:nvPr/>
        </p:nvSpPr>
        <p:spPr>
          <a:xfrm>
            <a:off x="7677490" y="4192529"/>
            <a:ext cx="1142982" cy="56986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2B714756-34E0-47E1-B37B-2229F840B6D5}"/>
              </a:ext>
            </a:extLst>
          </p:cNvPr>
          <p:cNvSpPr txBox="1"/>
          <p:nvPr/>
        </p:nvSpPr>
        <p:spPr>
          <a:xfrm>
            <a:off x="7954670" y="4837815"/>
            <a:ext cx="588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黒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050%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08E30FBF-051B-4179-95F8-E8E634D8A077}"/>
              </a:ext>
            </a:extLst>
          </p:cNvPr>
          <p:cNvSpPr txBox="1"/>
          <p:nvPr/>
        </p:nvSpPr>
        <p:spPr>
          <a:xfrm>
            <a:off x="386866" y="380209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黒</a:t>
            </a:r>
            <a:endParaRPr kumimoji="1"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73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55F160F-ED14-4AFF-83C2-AC93BFDD5A72}"/>
              </a:ext>
            </a:extLst>
          </p:cNvPr>
          <p:cNvGrpSpPr/>
          <p:nvPr/>
        </p:nvGrpSpPr>
        <p:grpSpPr>
          <a:xfrm>
            <a:off x="4504691" y="2497908"/>
            <a:ext cx="2155542" cy="2945908"/>
            <a:chOff x="4504690" y="2497908"/>
            <a:chExt cx="2456335" cy="3356992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A0965D63-642B-462D-800E-B82CD1A5A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4690" y="2497908"/>
              <a:ext cx="2456335" cy="3356992"/>
            </a:xfrm>
            <a:prstGeom prst="rect">
              <a:avLst/>
            </a:prstGeom>
          </p:spPr>
        </p:pic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5AEDB56-404E-4109-9BFA-7B2A4967F5BC}"/>
                </a:ext>
              </a:extLst>
            </p:cNvPr>
            <p:cNvSpPr/>
            <p:nvPr/>
          </p:nvSpPr>
          <p:spPr>
            <a:xfrm>
              <a:off x="4644008" y="4437112"/>
              <a:ext cx="2160240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282008" y="18569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書式コピーのやり方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26" y="1092104"/>
            <a:ext cx="1423596" cy="1337704"/>
          </a:xfrm>
          <a:prstGeom prst="rect">
            <a:avLst/>
          </a:prstGeom>
        </p:spPr>
      </p:pic>
      <p:sp>
        <p:nvSpPr>
          <p:cNvPr id="55" name="テキスト ボックス 54"/>
          <p:cNvSpPr txBox="1"/>
          <p:nvPr/>
        </p:nvSpPr>
        <p:spPr>
          <a:xfrm>
            <a:off x="264521" y="815105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①コピー元を選択します。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64521" y="2595205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②書式コピー／貼り付けを選択します。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78824" y="2924430"/>
            <a:ext cx="2013575" cy="1477140"/>
            <a:chOff x="378824" y="2780188"/>
            <a:chExt cx="1589499" cy="1166042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8824" y="2780188"/>
              <a:ext cx="1589499" cy="1166042"/>
            </a:xfrm>
            <a:prstGeom prst="rect">
              <a:avLst/>
            </a:prstGeom>
          </p:spPr>
        </p:pic>
        <p:sp>
          <p:nvSpPr>
            <p:cNvPr id="11" name="角丸四角形 10"/>
            <p:cNvSpPr/>
            <p:nvPr/>
          </p:nvSpPr>
          <p:spPr>
            <a:xfrm>
              <a:off x="723899" y="3615642"/>
              <a:ext cx="1084623" cy="200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123" y="4869160"/>
            <a:ext cx="2537465" cy="1626581"/>
          </a:xfrm>
          <a:prstGeom prst="rect">
            <a:avLst/>
          </a:prstGeom>
        </p:spPr>
      </p:pic>
      <p:sp>
        <p:nvSpPr>
          <p:cNvPr id="63" name="テキスト ボックス 62"/>
          <p:cNvSpPr txBox="1"/>
          <p:nvPr/>
        </p:nvSpPr>
        <p:spPr>
          <a:xfrm>
            <a:off x="264521" y="4689376"/>
            <a:ext cx="3877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③コピー先の画像をクリックすると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書式コピーされます。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F0C93AD-1DFB-4112-A827-9623DA31005E}"/>
              </a:ext>
            </a:extLst>
          </p:cNvPr>
          <p:cNvSpPr txBox="1"/>
          <p:nvPr/>
        </p:nvSpPr>
        <p:spPr>
          <a:xfrm>
            <a:off x="4355976" y="185695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グラデーションの方向の変え方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350B859-AB1C-4D21-B1A1-802A0D5DE1BC}"/>
              </a:ext>
            </a:extLst>
          </p:cNvPr>
          <p:cNvSpPr/>
          <p:nvPr/>
        </p:nvSpPr>
        <p:spPr>
          <a:xfrm>
            <a:off x="467544" y="1196752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92A3037-B2E0-476F-A831-64E0F5E81A34}"/>
              </a:ext>
            </a:extLst>
          </p:cNvPr>
          <p:cNvSpPr txBox="1"/>
          <p:nvPr/>
        </p:nvSpPr>
        <p:spPr>
          <a:xfrm>
            <a:off x="4370177" y="815105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①向きを変えたいパーツを選択します。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4B72B94-FA1A-4445-BD2D-7DEF1AD0C0F6}"/>
              </a:ext>
            </a:extLst>
          </p:cNvPr>
          <p:cNvSpPr/>
          <p:nvPr/>
        </p:nvSpPr>
        <p:spPr>
          <a:xfrm>
            <a:off x="4550634" y="1196752"/>
            <a:ext cx="1142982" cy="56986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51A3028-E69D-4C21-B94D-37F89307B15D}"/>
              </a:ext>
            </a:extLst>
          </p:cNvPr>
          <p:cNvSpPr txBox="1"/>
          <p:nvPr/>
        </p:nvSpPr>
        <p:spPr>
          <a:xfrm>
            <a:off x="4370177" y="1884953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②図形の書式設定を開き、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方向により任意の角度を選択します。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38373C2-AECD-438F-91F4-4D25DC7FAF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7547" y="2764482"/>
            <a:ext cx="3014556" cy="98593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C455C366-A2CC-4398-81F3-94F3D07C04A5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5574802" y="3789040"/>
            <a:ext cx="509366" cy="41060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36F1D76-B8F6-43C5-A083-053F7E69E251}"/>
              </a:ext>
            </a:extLst>
          </p:cNvPr>
          <p:cNvSpPr txBox="1"/>
          <p:nvPr/>
        </p:nvSpPr>
        <p:spPr>
          <a:xfrm>
            <a:off x="4370177" y="5597187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③選択したら完了です。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CCCB4E-9A37-46DF-910B-1E6EF4703485}"/>
              </a:ext>
            </a:extLst>
          </p:cNvPr>
          <p:cNvSpPr/>
          <p:nvPr/>
        </p:nvSpPr>
        <p:spPr>
          <a:xfrm>
            <a:off x="4550634" y="5893042"/>
            <a:ext cx="1142982" cy="569862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3587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282008" y="18569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活用例</a:t>
            </a:r>
            <a:endParaRPr kumimoji="1"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90C77A53-D734-48A8-A23A-6A20537AE1BB}"/>
              </a:ext>
            </a:extLst>
          </p:cNvPr>
          <p:cNvGrpSpPr>
            <a:grpSpLocks noChangeAspect="1"/>
          </p:cNvGrpSpPr>
          <p:nvPr/>
        </p:nvGrpSpPr>
        <p:grpSpPr>
          <a:xfrm>
            <a:off x="588864" y="1196752"/>
            <a:ext cx="2250971" cy="3034808"/>
            <a:chOff x="6271076" y="-2401992"/>
            <a:chExt cx="3558749" cy="4797982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A04616A-D825-488C-9E1F-E8A0B368F94F}"/>
                </a:ext>
              </a:extLst>
            </p:cNvPr>
            <p:cNvGrpSpPr/>
            <p:nvPr/>
          </p:nvGrpSpPr>
          <p:grpSpPr>
            <a:xfrm>
              <a:off x="6271076" y="-2401992"/>
              <a:ext cx="3558749" cy="4797982"/>
              <a:chOff x="6271076" y="-2401992"/>
              <a:chExt cx="3558749" cy="4797982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EA9C371-A34B-4C3A-A036-9D7BB89505B7}"/>
                  </a:ext>
                </a:extLst>
              </p:cNvPr>
              <p:cNvSpPr/>
              <p:nvPr/>
            </p:nvSpPr>
            <p:spPr bwMode="auto">
              <a:xfrm>
                <a:off x="7970162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87B2E3A-813A-4387-9573-CA74E0123A2C}"/>
                  </a:ext>
                </a:extLst>
              </p:cNvPr>
              <p:cNvSpPr/>
              <p:nvPr/>
            </p:nvSpPr>
            <p:spPr bwMode="auto">
              <a:xfrm flipH="1">
                <a:off x="6271076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83FCAFE7-506E-4EBB-B01A-4B47AACEB553}"/>
                  </a:ext>
                </a:extLst>
              </p:cNvPr>
              <p:cNvSpPr/>
              <p:nvPr/>
            </p:nvSpPr>
            <p:spPr bwMode="auto">
              <a:xfrm rot="7626083">
                <a:off x="7158649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E1D6459E-B3C1-460E-ACE5-84F54FB8A1A7}"/>
                  </a:ext>
                </a:extLst>
              </p:cNvPr>
              <p:cNvSpPr/>
              <p:nvPr/>
            </p:nvSpPr>
            <p:spPr bwMode="auto">
              <a:xfrm rot="13973917" flipH="1">
                <a:off x="8507897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93075A54-E38C-423C-A71F-FC721901FF2E}"/>
                  </a:ext>
                </a:extLst>
              </p:cNvPr>
              <p:cNvSpPr/>
              <p:nvPr/>
            </p:nvSpPr>
            <p:spPr bwMode="auto">
              <a:xfrm>
                <a:off x="6773554" y="-2395990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65EA297D-C976-4467-9C26-76D52699E94D}"/>
                  </a:ext>
                </a:extLst>
              </p:cNvPr>
              <p:cNvSpPr/>
              <p:nvPr/>
            </p:nvSpPr>
            <p:spPr bwMode="auto">
              <a:xfrm>
                <a:off x="7127042" y="-2395990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C176CC1C-150A-442D-858F-C6D9C1EDC2AF}"/>
                  </a:ext>
                </a:extLst>
              </p:cNvPr>
              <p:cNvSpPr/>
              <p:nvPr/>
            </p:nvSpPr>
            <p:spPr bwMode="auto">
              <a:xfrm rot="20700000">
                <a:off x="6706673" y="-1138441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37F5C7FB-4A83-4503-A83D-78BC6D25A50D}"/>
                  </a:ext>
                </a:extLst>
              </p:cNvPr>
              <p:cNvSpPr/>
              <p:nvPr/>
            </p:nvSpPr>
            <p:spPr bwMode="auto">
              <a:xfrm flipH="1">
                <a:off x="8135507" y="1597528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EB0E56C6-5588-47D0-8E5D-7708FC83FADC}"/>
                  </a:ext>
                </a:extLst>
              </p:cNvPr>
              <p:cNvSpPr/>
              <p:nvPr/>
            </p:nvSpPr>
            <p:spPr bwMode="auto">
              <a:xfrm flipH="1">
                <a:off x="8126201" y="2215970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64651EB0-8A9B-411C-8BC5-3C3D2D39BE30}"/>
                  </a:ext>
                </a:extLst>
              </p:cNvPr>
              <p:cNvSpPr/>
              <p:nvPr/>
            </p:nvSpPr>
            <p:spPr bwMode="auto">
              <a:xfrm>
                <a:off x="7756870" y="159752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51A5740-C4A9-4C67-8195-9CB0DBEE8310}"/>
                  </a:ext>
                </a:extLst>
              </p:cNvPr>
              <p:cNvSpPr/>
              <p:nvPr/>
            </p:nvSpPr>
            <p:spPr bwMode="auto">
              <a:xfrm>
                <a:off x="7453128" y="2215970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FAD38214-81A2-4E3C-B9C5-FF521BC559D9}"/>
                  </a:ext>
                </a:extLst>
              </p:cNvPr>
              <p:cNvSpPr/>
              <p:nvPr/>
            </p:nvSpPr>
            <p:spPr bwMode="auto">
              <a:xfrm rot="10800000" flipV="1">
                <a:off x="7534948" y="1068691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CA0C9584-D056-47DB-A9F0-5712701B927B}"/>
                  </a:ext>
                </a:extLst>
              </p:cNvPr>
              <p:cNvSpPr/>
              <p:nvPr/>
            </p:nvSpPr>
            <p:spPr bwMode="auto">
              <a:xfrm>
                <a:off x="7557434" y="195460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49460A73-B577-410E-92B3-57580AE5C4B6}"/>
                  </a:ext>
                </a:extLst>
              </p:cNvPr>
              <p:cNvSpPr/>
              <p:nvPr/>
            </p:nvSpPr>
            <p:spPr bwMode="auto">
              <a:xfrm>
                <a:off x="7707929" y="215426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68C1AB68-D142-49DC-9942-FC8ADE8F80E4}"/>
                  </a:ext>
                </a:extLst>
              </p:cNvPr>
              <p:cNvSpPr/>
              <p:nvPr/>
            </p:nvSpPr>
            <p:spPr bwMode="auto">
              <a:xfrm>
                <a:off x="7793654" y="276460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08BB8482-22CB-465A-A2F6-3AD1AFC96A9E}"/>
                  </a:ext>
                </a:extLst>
              </p:cNvPr>
              <p:cNvSpPr/>
              <p:nvPr/>
            </p:nvSpPr>
            <p:spPr bwMode="auto">
              <a:xfrm rot="10800000">
                <a:off x="7597049" y="195460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13CDC67F-23A9-467A-8992-5B4810387E5F}"/>
                  </a:ext>
                </a:extLst>
              </p:cNvPr>
              <p:cNvSpPr/>
              <p:nvPr/>
            </p:nvSpPr>
            <p:spPr bwMode="auto">
              <a:xfrm>
                <a:off x="7838690" y="-160140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7" name="台形 186">
                <a:extLst>
                  <a:ext uri="{FF2B5EF4-FFF2-40B4-BE49-F238E27FC236}">
                    <a16:creationId xmlns:a16="http://schemas.microsoft.com/office/drawing/2014/main" id="{089ABD5A-C4AE-4062-B0DF-8F5D05657CC2}"/>
                  </a:ext>
                </a:extLst>
              </p:cNvPr>
              <p:cNvSpPr/>
              <p:nvPr/>
            </p:nvSpPr>
            <p:spPr bwMode="auto">
              <a:xfrm rot="10800000">
                <a:off x="7924354" y="430706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A3B7A5F6-69E8-4930-91E9-8D04537C82C0}"/>
                  </a:ext>
                </a:extLst>
              </p:cNvPr>
              <p:cNvGrpSpPr/>
              <p:nvPr/>
            </p:nvGrpSpPr>
            <p:grpSpPr>
              <a:xfrm rot="900000">
                <a:off x="7870351" y="595804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36" name="楕円 50">
                  <a:extLst>
                    <a:ext uri="{FF2B5EF4-FFF2-40B4-BE49-F238E27FC236}">
                      <a16:creationId xmlns:a16="http://schemas.microsoft.com/office/drawing/2014/main" id="{EC18B3D8-C4D2-4008-8712-1436E1E0EBF2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7" name="楕円 50">
                  <a:extLst>
                    <a:ext uri="{FF2B5EF4-FFF2-40B4-BE49-F238E27FC236}">
                      <a16:creationId xmlns:a16="http://schemas.microsoft.com/office/drawing/2014/main" id="{81ADBB2B-B7DA-496B-AE51-C05DC3005D80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86CE4950-42E3-4D8F-A125-2779EF391D23}"/>
                  </a:ext>
                </a:extLst>
              </p:cNvPr>
              <p:cNvSpPr/>
              <p:nvPr/>
            </p:nvSpPr>
            <p:spPr bwMode="auto">
              <a:xfrm rot="900000" flipH="1">
                <a:off x="8821028" y="-1138442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91300C22-FDD7-478C-8ECD-B476F9884CF5}"/>
                  </a:ext>
                </a:extLst>
              </p:cNvPr>
              <p:cNvSpPr/>
              <p:nvPr/>
            </p:nvSpPr>
            <p:spPr bwMode="auto">
              <a:xfrm>
                <a:off x="6872904" y="-219003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AC74605E-861D-4E68-B771-BAEFF61D5FB3}"/>
                  </a:ext>
                </a:extLst>
              </p:cNvPr>
              <p:cNvSpPr/>
              <p:nvPr/>
            </p:nvSpPr>
            <p:spPr bwMode="auto">
              <a:xfrm rot="5400000">
                <a:off x="7287177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92BA728C-FA77-4800-A037-572A1422AC76}"/>
                  </a:ext>
                </a:extLst>
              </p:cNvPr>
              <p:cNvSpPr/>
              <p:nvPr/>
            </p:nvSpPr>
            <p:spPr bwMode="auto">
              <a:xfrm rot="16200000" flipH="1">
                <a:off x="8563246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15B48BB-AB9E-4981-8C03-389A33CE2625}"/>
                  </a:ext>
                </a:extLst>
              </p:cNvPr>
              <p:cNvSpPr/>
              <p:nvPr/>
            </p:nvSpPr>
            <p:spPr bwMode="auto">
              <a:xfrm>
                <a:off x="7599836" y="-371352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8B2F7797-E2DF-4C11-B220-E35EBF5F1DF2}"/>
                  </a:ext>
                </a:extLst>
              </p:cNvPr>
              <p:cNvSpPr/>
              <p:nvPr/>
            </p:nvSpPr>
            <p:spPr bwMode="auto">
              <a:xfrm>
                <a:off x="7904756" y="-541267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AE6C210F-D176-424D-988A-8D3754B39766}"/>
                  </a:ext>
                </a:extLst>
              </p:cNvPr>
              <p:cNvSpPr/>
              <p:nvPr/>
            </p:nvSpPr>
            <p:spPr bwMode="auto">
              <a:xfrm>
                <a:off x="70847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4221419C-EC27-4395-A45D-BDAF56AD881A}"/>
                  </a:ext>
                </a:extLst>
              </p:cNvPr>
              <p:cNvSpPr/>
              <p:nvPr/>
            </p:nvSpPr>
            <p:spPr bwMode="auto">
              <a:xfrm>
                <a:off x="85833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A8D27541-D74F-4BBB-B761-C2DBABEA6DFF}"/>
                  </a:ext>
                </a:extLst>
              </p:cNvPr>
              <p:cNvSpPr/>
              <p:nvPr/>
            </p:nvSpPr>
            <p:spPr bwMode="auto">
              <a:xfrm flipH="1">
                <a:off x="8135506" y="1904880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495FB400-5784-411B-9455-2187636143E6}"/>
                  </a:ext>
                </a:extLst>
              </p:cNvPr>
              <p:cNvSpPr/>
              <p:nvPr/>
            </p:nvSpPr>
            <p:spPr bwMode="auto">
              <a:xfrm>
                <a:off x="7756870" y="1904880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ABE919C7-1F58-41EC-9616-68A6C179FF59}"/>
                  </a:ext>
                </a:extLst>
              </p:cNvPr>
              <p:cNvGrpSpPr/>
              <p:nvPr/>
            </p:nvGrpSpPr>
            <p:grpSpPr>
              <a:xfrm rot="20700000">
                <a:off x="8008988" y="595803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34" name="楕円 50">
                  <a:extLst>
                    <a:ext uri="{FF2B5EF4-FFF2-40B4-BE49-F238E27FC236}">
                      <a16:creationId xmlns:a16="http://schemas.microsoft.com/office/drawing/2014/main" id="{D61D6F51-DD0C-4BA2-8D30-3B790FE3508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5" name="楕円 50">
                  <a:extLst>
                    <a:ext uri="{FF2B5EF4-FFF2-40B4-BE49-F238E27FC236}">
                      <a16:creationId xmlns:a16="http://schemas.microsoft.com/office/drawing/2014/main" id="{B23F2C44-ED14-4154-8A94-BF495859160A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1D199F40-D997-41CE-AC2C-A47F6B1A3B31}"/>
                  </a:ext>
                </a:extLst>
              </p:cNvPr>
              <p:cNvSpPr/>
              <p:nvPr/>
            </p:nvSpPr>
            <p:spPr bwMode="auto">
              <a:xfrm>
                <a:off x="7920846" y="578788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7A1E67D8-396B-41E8-BCFF-27E23B6C6F70}"/>
                  </a:ext>
                </a:extLst>
              </p:cNvPr>
              <p:cNvSpPr/>
              <p:nvPr/>
            </p:nvSpPr>
            <p:spPr bwMode="auto">
              <a:xfrm rot="5400000" flipH="1">
                <a:off x="8594941" y="-1453668"/>
                <a:ext cx="170590" cy="709818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1E91E40-B585-4846-ACEE-25FDC82E4E95}"/>
                  </a:ext>
                </a:extLst>
              </p:cNvPr>
              <p:cNvSpPr/>
              <p:nvPr/>
            </p:nvSpPr>
            <p:spPr bwMode="auto">
              <a:xfrm rot="16200000">
                <a:off x="7276848" y="-1453669"/>
                <a:ext cx="170588" cy="709816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37166E8-77BE-48DA-AEF9-4C9D9B4503E8}"/>
                  </a:ext>
                </a:extLst>
              </p:cNvPr>
              <p:cNvSpPr/>
              <p:nvPr/>
            </p:nvSpPr>
            <p:spPr bwMode="auto">
              <a:xfrm>
                <a:off x="6744889" y="-2401992"/>
                <a:ext cx="2533286" cy="1527002"/>
              </a:xfrm>
              <a:custGeom>
                <a:avLst/>
                <a:gdLst>
                  <a:gd name="connsiteX0" fmla="*/ 1266643 w 2533286"/>
                  <a:gd name="connsiteY0" fmla="*/ 0 h 1527002"/>
                  <a:gd name="connsiteX1" fmla="*/ 2533286 w 2533286"/>
                  <a:gd name="connsiteY1" fmla="*/ 1352831 h 1527002"/>
                  <a:gd name="connsiteX2" fmla="*/ 2533286 w 2533286"/>
                  <a:gd name="connsiteY2" fmla="*/ 1527002 h 1527002"/>
                  <a:gd name="connsiteX3" fmla="*/ 1266643 w 2533286"/>
                  <a:gd name="connsiteY3" fmla="*/ 174171 h 1527002"/>
                  <a:gd name="connsiteX4" fmla="*/ 0 w 2533286"/>
                  <a:gd name="connsiteY4" fmla="*/ 1527002 h 1527002"/>
                  <a:gd name="connsiteX5" fmla="*/ 0 w 2533286"/>
                  <a:gd name="connsiteY5" fmla="*/ 1352831 h 1527002"/>
                  <a:gd name="connsiteX6" fmla="*/ 1266643 w 2533286"/>
                  <a:gd name="connsiteY6" fmla="*/ 0 h 152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3286" h="1527002">
                    <a:moveTo>
                      <a:pt x="1266643" y="0"/>
                    </a:moveTo>
                    <a:cubicBezTo>
                      <a:pt x="1966191" y="0"/>
                      <a:pt x="2533286" y="605683"/>
                      <a:pt x="2533286" y="1352831"/>
                    </a:cubicBezTo>
                    <a:lnTo>
                      <a:pt x="2533286" y="1527002"/>
                    </a:lnTo>
                    <a:cubicBezTo>
                      <a:pt x="2533286" y="779854"/>
                      <a:pt x="1966191" y="174171"/>
                      <a:pt x="1266643" y="174171"/>
                    </a:cubicBezTo>
                    <a:cubicBezTo>
                      <a:pt x="567095" y="174171"/>
                      <a:pt x="0" y="779854"/>
                      <a:pt x="0" y="1527002"/>
                    </a:cubicBezTo>
                    <a:lnTo>
                      <a:pt x="0" y="1352831"/>
                    </a:lnTo>
                    <a:cubicBezTo>
                      <a:pt x="0" y="605683"/>
                      <a:pt x="567095" y="0"/>
                      <a:pt x="1266643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602C392-0794-4434-A3F7-A7837049A26B}"/>
                  </a:ext>
                </a:extLst>
              </p:cNvPr>
              <p:cNvGrpSpPr/>
              <p:nvPr/>
            </p:nvGrpSpPr>
            <p:grpSpPr>
              <a:xfrm>
                <a:off x="6435735" y="-1448088"/>
                <a:ext cx="559647" cy="1131130"/>
                <a:chOff x="6435735" y="-1448088"/>
                <a:chExt cx="559647" cy="1131130"/>
              </a:xfrm>
            </p:grpSpPr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7D9DCD77-2751-4C4E-B99A-0850D8E9FF85}"/>
                    </a:ext>
                  </a:extLst>
                </p:cNvPr>
                <p:cNvSpPr/>
                <p:nvPr/>
              </p:nvSpPr>
              <p:spPr bwMode="auto">
                <a:xfrm rot="451403">
                  <a:off x="6724027" y="-1448088"/>
                  <a:ext cx="160949" cy="344159"/>
                </a:xfrm>
                <a:prstGeom prst="roundRect">
                  <a:avLst/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0E72A37C-33DE-46CB-8CB4-A3127DF961D5}"/>
                    </a:ext>
                  </a:extLst>
                </p:cNvPr>
                <p:cNvGrpSpPr/>
                <p:nvPr/>
              </p:nvGrpSpPr>
              <p:grpSpPr>
                <a:xfrm rot="21311228">
                  <a:off x="6435735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225" name="グループ化 224">
                    <a:extLst>
                      <a:ext uri="{FF2B5EF4-FFF2-40B4-BE49-F238E27FC236}">
                        <a16:creationId xmlns:a16="http://schemas.microsoft.com/office/drawing/2014/main" id="{27C5179F-0481-4780-A7D7-27FC344F122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230" name="四角形: 角を丸くする 229">
                      <a:extLst>
                        <a:ext uri="{FF2B5EF4-FFF2-40B4-BE49-F238E27FC236}">
                          <a16:creationId xmlns:a16="http://schemas.microsoft.com/office/drawing/2014/main" id="{D6FB6D36-B0B3-4237-AA6A-2D2C130699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rgbClr val="808080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31" name="四角形: 角を丸くする 230">
                      <a:extLst>
                        <a:ext uri="{FF2B5EF4-FFF2-40B4-BE49-F238E27FC236}">
                          <a16:creationId xmlns:a16="http://schemas.microsoft.com/office/drawing/2014/main" id="{CC9F2990-C0EB-4329-BF57-F5EE59561C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32" name="四角形: 角を丸くする 231">
                      <a:extLst>
                        <a:ext uri="{FF2B5EF4-FFF2-40B4-BE49-F238E27FC236}">
                          <a16:creationId xmlns:a16="http://schemas.microsoft.com/office/drawing/2014/main" id="{90857D22-748A-4D14-B55A-6734CE8E45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33" name="四角形: 角を丸くする 232">
                      <a:extLst>
                        <a:ext uri="{FF2B5EF4-FFF2-40B4-BE49-F238E27FC236}">
                          <a16:creationId xmlns:a16="http://schemas.microsoft.com/office/drawing/2014/main" id="{94BE108D-8258-4782-88FC-AAD568FBEB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AFBED991-6AC4-4DA3-BB26-F56E365D285C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227" name="楕円 226">
                      <a:extLst>
                        <a:ext uri="{FF2B5EF4-FFF2-40B4-BE49-F238E27FC236}">
                          <a16:creationId xmlns:a16="http://schemas.microsoft.com/office/drawing/2014/main" id="{12858D86-2667-41B5-92B9-0B5AB3BCF9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28" name="楕円 227">
                      <a:extLst>
                        <a:ext uri="{FF2B5EF4-FFF2-40B4-BE49-F238E27FC236}">
                          <a16:creationId xmlns:a16="http://schemas.microsoft.com/office/drawing/2014/main" id="{0F7CBA6A-823F-4DB7-A7C8-E1A2F59F51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rgbClr val="FFFFFF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29" name="テキスト ボックス 228">
                      <a:extLst>
                        <a:ext uri="{FF2B5EF4-FFF2-40B4-BE49-F238E27FC236}">
                          <a16:creationId xmlns:a16="http://schemas.microsoft.com/office/drawing/2014/main" id="{C8627989-2FAB-4EE9-9D6F-9F59325DB8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59CC24C1-56B0-46EA-AD35-DD41BCA3F517}"/>
                  </a:ext>
                </a:extLst>
              </p:cNvPr>
              <p:cNvGrpSpPr/>
              <p:nvPr/>
            </p:nvGrpSpPr>
            <p:grpSpPr>
              <a:xfrm>
                <a:off x="9015631" y="-1448088"/>
                <a:ext cx="559647" cy="1131130"/>
                <a:chOff x="9015631" y="-1448088"/>
                <a:chExt cx="559647" cy="1131130"/>
              </a:xfrm>
            </p:grpSpPr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FEB3802B-7321-4160-9143-827ABBB85DA7}"/>
                    </a:ext>
                  </a:extLst>
                </p:cNvPr>
                <p:cNvSpPr/>
                <p:nvPr/>
              </p:nvSpPr>
              <p:spPr bwMode="auto">
                <a:xfrm rot="21208616">
                  <a:off x="9129090" y="-1448088"/>
                  <a:ext cx="160949" cy="344159"/>
                </a:xfrm>
                <a:prstGeom prst="roundRect">
                  <a:avLst/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0C071A8F-2B28-45DC-87B5-517F0E763C42}"/>
                    </a:ext>
                  </a:extLst>
                </p:cNvPr>
                <p:cNvGrpSpPr/>
                <p:nvPr/>
              </p:nvGrpSpPr>
              <p:grpSpPr>
                <a:xfrm rot="288772" flipH="1">
                  <a:off x="9015631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886E92E4-B279-40D7-BC48-BAE76EEDE56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219" name="四角形: 角を丸くする 218">
                      <a:extLst>
                        <a:ext uri="{FF2B5EF4-FFF2-40B4-BE49-F238E27FC236}">
                          <a16:creationId xmlns:a16="http://schemas.microsoft.com/office/drawing/2014/main" id="{0E1519AE-C8EE-4E70-9585-16D115CD30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rgbClr val="808080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20" name="四角形: 角を丸くする 219">
                      <a:extLst>
                        <a:ext uri="{FF2B5EF4-FFF2-40B4-BE49-F238E27FC236}">
                          <a16:creationId xmlns:a16="http://schemas.microsoft.com/office/drawing/2014/main" id="{79CBBCB6-CDFD-42E7-8B49-307C492D28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21" name="四角形: 角を丸くする 220">
                      <a:extLst>
                        <a:ext uri="{FF2B5EF4-FFF2-40B4-BE49-F238E27FC236}">
                          <a16:creationId xmlns:a16="http://schemas.microsoft.com/office/drawing/2014/main" id="{980CBF1D-2DB8-4DF3-8127-3FBDB0B3B4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22" name="四角形: 角を丸くする 221">
                      <a:extLst>
                        <a:ext uri="{FF2B5EF4-FFF2-40B4-BE49-F238E27FC236}">
                          <a16:creationId xmlns:a16="http://schemas.microsoft.com/office/drawing/2014/main" id="{61C129CD-5F89-4B02-A56C-B53C3A1FBB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280A551F-78D1-40F0-BF49-82F699A768D5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216" name="楕円 215">
                      <a:extLst>
                        <a:ext uri="{FF2B5EF4-FFF2-40B4-BE49-F238E27FC236}">
                          <a16:creationId xmlns:a16="http://schemas.microsoft.com/office/drawing/2014/main" id="{76B8E61F-1004-48CE-AFF2-AB45C79126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17" name="楕円 216">
                      <a:extLst>
                        <a:ext uri="{FF2B5EF4-FFF2-40B4-BE49-F238E27FC236}">
                          <a16:creationId xmlns:a16="http://schemas.microsoft.com/office/drawing/2014/main" id="{8E28A480-0F46-48CE-B3E6-AB84098847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rgbClr val="FFFFFF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18" name="テキスト ボックス 217">
                      <a:extLst>
                        <a:ext uri="{FF2B5EF4-FFF2-40B4-BE49-F238E27FC236}">
                          <a16:creationId xmlns:a16="http://schemas.microsoft.com/office/drawing/2014/main" id="{7F8A791F-9F76-4E69-A986-6557A1B6561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A8C67E5F-52BB-434E-AB03-6DF30B89C744}"/>
                  </a:ext>
                </a:extLst>
              </p:cNvPr>
              <p:cNvGrpSpPr/>
              <p:nvPr/>
            </p:nvGrpSpPr>
            <p:grpSpPr>
              <a:xfrm>
                <a:off x="6555918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6FE5862-412D-4E6A-8B3B-8771CF073C84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7B53442F-7C15-4B85-817E-DE1217FB8931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863F70BE-ECA9-445B-A122-D0E418E16C21}"/>
                  </a:ext>
                </a:extLst>
              </p:cNvPr>
              <p:cNvGrpSpPr/>
              <p:nvPr/>
            </p:nvGrpSpPr>
            <p:grpSpPr>
              <a:xfrm flipH="1">
                <a:off x="8876972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34458E03-60B4-4252-A01C-0D3A234A35C7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7ECCDC92-F796-47D5-8671-8D2F4D57C80C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D092051D-BF5B-459B-BE52-2A06B4824D3E}"/>
                </a:ext>
              </a:extLst>
            </p:cNvPr>
            <p:cNvSpPr txBox="1"/>
            <p:nvPr/>
          </p:nvSpPr>
          <p:spPr>
            <a:xfrm rot="20700000">
              <a:off x="8662536" y="1208431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E1BBE2FE-6882-4375-A7C5-1587B82BA5A5}"/>
                </a:ext>
              </a:extLst>
            </p:cNvPr>
            <p:cNvSpPr txBox="1"/>
            <p:nvPr/>
          </p:nvSpPr>
          <p:spPr>
            <a:xfrm rot="900000">
              <a:off x="7192035" y="1834787"/>
              <a:ext cx="317794" cy="3086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05C2A36A-DD08-4741-B931-77A26909FEAA}"/>
                </a:ext>
              </a:extLst>
            </p:cNvPr>
            <p:cNvSpPr txBox="1"/>
            <p:nvPr/>
          </p:nvSpPr>
          <p:spPr>
            <a:xfrm rot="20711779">
              <a:off x="6881869" y="596459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EF0BF562-A1F2-417D-9806-CA957CE0A429}"/>
              </a:ext>
            </a:extLst>
          </p:cNvPr>
          <p:cNvGrpSpPr>
            <a:grpSpLocks noChangeAspect="1"/>
          </p:cNvGrpSpPr>
          <p:nvPr/>
        </p:nvGrpSpPr>
        <p:grpSpPr>
          <a:xfrm>
            <a:off x="3635896" y="1196752"/>
            <a:ext cx="2250971" cy="3034808"/>
            <a:chOff x="6271076" y="-2401992"/>
            <a:chExt cx="3558749" cy="4797982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032D444F-1B60-4F74-86BB-F952848554FC}"/>
                </a:ext>
              </a:extLst>
            </p:cNvPr>
            <p:cNvGrpSpPr/>
            <p:nvPr/>
          </p:nvGrpSpPr>
          <p:grpSpPr>
            <a:xfrm>
              <a:off x="6271076" y="-2401992"/>
              <a:ext cx="3558749" cy="4797982"/>
              <a:chOff x="6271076" y="-2401992"/>
              <a:chExt cx="3558749" cy="4797982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1C8F2D5D-497F-4254-A653-18BC40B06DD7}"/>
                  </a:ext>
                </a:extLst>
              </p:cNvPr>
              <p:cNvSpPr/>
              <p:nvPr/>
            </p:nvSpPr>
            <p:spPr bwMode="auto">
              <a:xfrm>
                <a:off x="7970162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BB8FA15E-23B5-4162-A847-D2FD15A47973}"/>
                  </a:ext>
                </a:extLst>
              </p:cNvPr>
              <p:cNvSpPr/>
              <p:nvPr/>
            </p:nvSpPr>
            <p:spPr bwMode="auto">
              <a:xfrm flipH="1">
                <a:off x="6271076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5" name="台形 244">
                <a:extLst>
                  <a:ext uri="{FF2B5EF4-FFF2-40B4-BE49-F238E27FC236}">
                    <a16:creationId xmlns:a16="http://schemas.microsoft.com/office/drawing/2014/main" id="{E68B44B0-8ABD-4637-8A99-AB984BC9A709}"/>
                  </a:ext>
                </a:extLst>
              </p:cNvPr>
              <p:cNvSpPr/>
              <p:nvPr/>
            </p:nvSpPr>
            <p:spPr bwMode="auto">
              <a:xfrm rot="7626083">
                <a:off x="7158649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6" name="台形 245">
                <a:extLst>
                  <a:ext uri="{FF2B5EF4-FFF2-40B4-BE49-F238E27FC236}">
                    <a16:creationId xmlns:a16="http://schemas.microsoft.com/office/drawing/2014/main" id="{2F79625D-4197-43E9-8E22-8B4081311544}"/>
                  </a:ext>
                </a:extLst>
              </p:cNvPr>
              <p:cNvSpPr/>
              <p:nvPr/>
            </p:nvSpPr>
            <p:spPr bwMode="auto">
              <a:xfrm rot="13973917" flipH="1">
                <a:off x="8507897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8986A1C7-2809-4CB0-BE7A-836A11003DF1}"/>
                  </a:ext>
                </a:extLst>
              </p:cNvPr>
              <p:cNvSpPr/>
              <p:nvPr/>
            </p:nvSpPr>
            <p:spPr bwMode="auto">
              <a:xfrm>
                <a:off x="6773554" y="-2395990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5445B3AA-CB39-4DCC-AB11-88493BF47F40}"/>
                  </a:ext>
                </a:extLst>
              </p:cNvPr>
              <p:cNvSpPr/>
              <p:nvPr/>
            </p:nvSpPr>
            <p:spPr bwMode="auto">
              <a:xfrm>
                <a:off x="7127042" y="-2395990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6BF052BB-2AB3-4868-8BF6-B25EF3E607A7}"/>
                  </a:ext>
                </a:extLst>
              </p:cNvPr>
              <p:cNvSpPr/>
              <p:nvPr/>
            </p:nvSpPr>
            <p:spPr bwMode="auto">
              <a:xfrm rot="20700000">
                <a:off x="6706673" y="-1138441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58B11F43-8E0E-4980-9ADD-5CF6672E2900}"/>
                  </a:ext>
                </a:extLst>
              </p:cNvPr>
              <p:cNvSpPr/>
              <p:nvPr/>
            </p:nvSpPr>
            <p:spPr bwMode="auto">
              <a:xfrm flipH="1">
                <a:off x="8135507" y="1597528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E5748F8-4642-479E-9E65-C696C52F7925}"/>
                  </a:ext>
                </a:extLst>
              </p:cNvPr>
              <p:cNvSpPr/>
              <p:nvPr/>
            </p:nvSpPr>
            <p:spPr bwMode="auto">
              <a:xfrm flipH="1">
                <a:off x="8126201" y="2215970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96E42902-816D-469D-A23D-DE957B86393E}"/>
                  </a:ext>
                </a:extLst>
              </p:cNvPr>
              <p:cNvSpPr/>
              <p:nvPr/>
            </p:nvSpPr>
            <p:spPr bwMode="auto">
              <a:xfrm>
                <a:off x="7756870" y="159752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93042346-EFAD-4A0C-8436-44BAA0B02EBF}"/>
                  </a:ext>
                </a:extLst>
              </p:cNvPr>
              <p:cNvSpPr/>
              <p:nvPr/>
            </p:nvSpPr>
            <p:spPr bwMode="auto">
              <a:xfrm>
                <a:off x="7453128" y="2215970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635891D3-FABD-4068-9E7F-402D64CB76A1}"/>
                  </a:ext>
                </a:extLst>
              </p:cNvPr>
              <p:cNvSpPr/>
              <p:nvPr/>
            </p:nvSpPr>
            <p:spPr bwMode="auto">
              <a:xfrm rot="10800000" flipV="1">
                <a:off x="7534948" y="1068691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AC0F795A-A654-4801-80C1-25E9F44F4926}"/>
                  </a:ext>
                </a:extLst>
              </p:cNvPr>
              <p:cNvSpPr/>
              <p:nvPr/>
            </p:nvSpPr>
            <p:spPr bwMode="auto">
              <a:xfrm>
                <a:off x="7557434" y="195460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98177C11-46B9-4E86-9110-59997D9351D6}"/>
                  </a:ext>
                </a:extLst>
              </p:cNvPr>
              <p:cNvSpPr/>
              <p:nvPr/>
            </p:nvSpPr>
            <p:spPr bwMode="auto">
              <a:xfrm>
                <a:off x="7707929" y="215426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0F42CF7D-DB5C-4715-965F-C57AFBB5EBAD}"/>
                  </a:ext>
                </a:extLst>
              </p:cNvPr>
              <p:cNvSpPr/>
              <p:nvPr/>
            </p:nvSpPr>
            <p:spPr bwMode="auto">
              <a:xfrm>
                <a:off x="7793654" y="276460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8" name="台形 257">
                <a:extLst>
                  <a:ext uri="{FF2B5EF4-FFF2-40B4-BE49-F238E27FC236}">
                    <a16:creationId xmlns:a16="http://schemas.microsoft.com/office/drawing/2014/main" id="{72FB8308-6A6D-42C8-A73E-54DCA1C4AF40}"/>
                  </a:ext>
                </a:extLst>
              </p:cNvPr>
              <p:cNvSpPr/>
              <p:nvPr/>
            </p:nvSpPr>
            <p:spPr bwMode="auto">
              <a:xfrm rot="10800000">
                <a:off x="7597049" y="195460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B9FAFC8C-1CBC-44F9-ADA8-33EC9574712D}"/>
                  </a:ext>
                </a:extLst>
              </p:cNvPr>
              <p:cNvSpPr/>
              <p:nvPr/>
            </p:nvSpPr>
            <p:spPr bwMode="auto">
              <a:xfrm>
                <a:off x="7838690" y="-160140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0" name="台形 259">
                <a:extLst>
                  <a:ext uri="{FF2B5EF4-FFF2-40B4-BE49-F238E27FC236}">
                    <a16:creationId xmlns:a16="http://schemas.microsoft.com/office/drawing/2014/main" id="{17BC0381-E295-4AB2-970E-9F2E71056D26}"/>
                  </a:ext>
                </a:extLst>
              </p:cNvPr>
              <p:cNvSpPr/>
              <p:nvPr/>
            </p:nvSpPr>
            <p:spPr bwMode="auto">
              <a:xfrm rot="10800000">
                <a:off x="7924354" y="430706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25D69362-0241-48CB-B525-C1B71372D599}"/>
                  </a:ext>
                </a:extLst>
              </p:cNvPr>
              <p:cNvGrpSpPr/>
              <p:nvPr/>
            </p:nvGrpSpPr>
            <p:grpSpPr>
              <a:xfrm rot="900000">
                <a:off x="7870351" y="595804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309" name="楕円 50">
                  <a:extLst>
                    <a:ext uri="{FF2B5EF4-FFF2-40B4-BE49-F238E27FC236}">
                      <a16:creationId xmlns:a16="http://schemas.microsoft.com/office/drawing/2014/main" id="{FD551412-C56C-4A5E-8F62-2B825075C84D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0" name="楕円 50">
                  <a:extLst>
                    <a:ext uri="{FF2B5EF4-FFF2-40B4-BE49-F238E27FC236}">
                      <a16:creationId xmlns:a16="http://schemas.microsoft.com/office/drawing/2014/main" id="{A07C0D55-4A51-4305-99A0-800BC8C0270D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D70B9263-E0B0-4F6C-84A8-FE01927E9ED4}"/>
                  </a:ext>
                </a:extLst>
              </p:cNvPr>
              <p:cNvSpPr/>
              <p:nvPr/>
            </p:nvSpPr>
            <p:spPr bwMode="auto">
              <a:xfrm rot="900000" flipH="1">
                <a:off x="8821028" y="-1138442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D714FCC5-8EF7-49A1-A4AD-3AA4BDD72EE0}"/>
                  </a:ext>
                </a:extLst>
              </p:cNvPr>
              <p:cNvSpPr/>
              <p:nvPr/>
            </p:nvSpPr>
            <p:spPr bwMode="auto">
              <a:xfrm>
                <a:off x="6872904" y="-219003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478E7355-73D3-4418-846A-017EDD010416}"/>
                  </a:ext>
                </a:extLst>
              </p:cNvPr>
              <p:cNvSpPr/>
              <p:nvPr/>
            </p:nvSpPr>
            <p:spPr bwMode="auto">
              <a:xfrm rot="5400000">
                <a:off x="7287177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DBA79BF0-3C19-401F-9DD5-284C491F2516}"/>
                  </a:ext>
                </a:extLst>
              </p:cNvPr>
              <p:cNvSpPr/>
              <p:nvPr/>
            </p:nvSpPr>
            <p:spPr bwMode="auto">
              <a:xfrm rot="16200000" flipH="1">
                <a:off x="8563246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8E5EE6B3-3B15-4A72-9B9E-07CBD9784661}"/>
                  </a:ext>
                </a:extLst>
              </p:cNvPr>
              <p:cNvSpPr/>
              <p:nvPr/>
            </p:nvSpPr>
            <p:spPr bwMode="auto">
              <a:xfrm>
                <a:off x="7599836" y="-371352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C0D97A27-D2EC-4B1A-9866-BE3F12E3DB06}"/>
                  </a:ext>
                </a:extLst>
              </p:cNvPr>
              <p:cNvSpPr/>
              <p:nvPr/>
            </p:nvSpPr>
            <p:spPr bwMode="auto">
              <a:xfrm>
                <a:off x="7904756" y="-541267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6F476AE2-EBB5-47C5-8FB3-BE2E644BE8D0}"/>
                  </a:ext>
                </a:extLst>
              </p:cNvPr>
              <p:cNvSpPr/>
              <p:nvPr/>
            </p:nvSpPr>
            <p:spPr bwMode="auto">
              <a:xfrm>
                <a:off x="70847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86089ED1-91D9-4FE6-BEB8-25A3ABDA38B3}"/>
                  </a:ext>
                </a:extLst>
              </p:cNvPr>
              <p:cNvSpPr/>
              <p:nvPr/>
            </p:nvSpPr>
            <p:spPr bwMode="auto">
              <a:xfrm>
                <a:off x="85833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0" name="四角形: 角を丸くする 269">
                <a:extLst>
                  <a:ext uri="{FF2B5EF4-FFF2-40B4-BE49-F238E27FC236}">
                    <a16:creationId xmlns:a16="http://schemas.microsoft.com/office/drawing/2014/main" id="{F833D6BE-B247-434D-B1FD-C81BA87B1619}"/>
                  </a:ext>
                </a:extLst>
              </p:cNvPr>
              <p:cNvSpPr/>
              <p:nvPr/>
            </p:nvSpPr>
            <p:spPr bwMode="auto">
              <a:xfrm flipH="1">
                <a:off x="8135506" y="1904880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1143A112-A4BE-4575-9C75-FFE3C52D3C4B}"/>
                  </a:ext>
                </a:extLst>
              </p:cNvPr>
              <p:cNvSpPr/>
              <p:nvPr/>
            </p:nvSpPr>
            <p:spPr bwMode="auto">
              <a:xfrm>
                <a:off x="7756870" y="1904880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12AD6806-097F-497B-9BFE-A466CE4A2A8B}"/>
                  </a:ext>
                </a:extLst>
              </p:cNvPr>
              <p:cNvGrpSpPr/>
              <p:nvPr/>
            </p:nvGrpSpPr>
            <p:grpSpPr>
              <a:xfrm rot="20700000">
                <a:off x="8008988" y="595803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307" name="楕円 50">
                  <a:extLst>
                    <a:ext uri="{FF2B5EF4-FFF2-40B4-BE49-F238E27FC236}">
                      <a16:creationId xmlns:a16="http://schemas.microsoft.com/office/drawing/2014/main" id="{805A33C6-A605-4403-81D4-E9E4F7B41201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8" name="楕円 50">
                  <a:extLst>
                    <a:ext uri="{FF2B5EF4-FFF2-40B4-BE49-F238E27FC236}">
                      <a16:creationId xmlns:a16="http://schemas.microsoft.com/office/drawing/2014/main" id="{ACBB80EC-A25D-46B5-BBBC-F531C0754808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F6FE7A6A-E53A-444F-99BF-D3823D97FE28}"/>
                  </a:ext>
                </a:extLst>
              </p:cNvPr>
              <p:cNvSpPr/>
              <p:nvPr/>
            </p:nvSpPr>
            <p:spPr bwMode="auto">
              <a:xfrm>
                <a:off x="7920846" y="578788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F8C6E249-198D-4645-B9D2-0682C10DA7F2}"/>
                  </a:ext>
                </a:extLst>
              </p:cNvPr>
              <p:cNvSpPr/>
              <p:nvPr/>
            </p:nvSpPr>
            <p:spPr bwMode="auto">
              <a:xfrm rot="5400000" flipH="1">
                <a:off x="8594941" y="-1453668"/>
                <a:ext cx="170590" cy="709818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361DB98-F5E9-4677-A913-F50C19BE1B00}"/>
                  </a:ext>
                </a:extLst>
              </p:cNvPr>
              <p:cNvSpPr/>
              <p:nvPr/>
            </p:nvSpPr>
            <p:spPr bwMode="auto">
              <a:xfrm rot="16200000">
                <a:off x="7276848" y="-1453669"/>
                <a:ext cx="170588" cy="709816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8BE6423E-559A-473E-B9B4-58145F0B4EB2}"/>
                  </a:ext>
                </a:extLst>
              </p:cNvPr>
              <p:cNvSpPr/>
              <p:nvPr/>
            </p:nvSpPr>
            <p:spPr bwMode="auto">
              <a:xfrm>
                <a:off x="6744889" y="-2401992"/>
                <a:ext cx="2533286" cy="1527002"/>
              </a:xfrm>
              <a:custGeom>
                <a:avLst/>
                <a:gdLst>
                  <a:gd name="connsiteX0" fmla="*/ 1266643 w 2533286"/>
                  <a:gd name="connsiteY0" fmla="*/ 0 h 1527002"/>
                  <a:gd name="connsiteX1" fmla="*/ 2533286 w 2533286"/>
                  <a:gd name="connsiteY1" fmla="*/ 1352831 h 1527002"/>
                  <a:gd name="connsiteX2" fmla="*/ 2533286 w 2533286"/>
                  <a:gd name="connsiteY2" fmla="*/ 1527002 h 1527002"/>
                  <a:gd name="connsiteX3" fmla="*/ 1266643 w 2533286"/>
                  <a:gd name="connsiteY3" fmla="*/ 174171 h 1527002"/>
                  <a:gd name="connsiteX4" fmla="*/ 0 w 2533286"/>
                  <a:gd name="connsiteY4" fmla="*/ 1527002 h 1527002"/>
                  <a:gd name="connsiteX5" fmla="*/ 0 w 2533286"/>
                  <a:gd name="connsiteY5" fmla="*/ 1352831 h 1527002"/>
                  <a:gd name="connsiteX6" fmla="*/ 1266643 w 2533286"/>
                  <a:gd name="connsiteY6" fmla="*/ 0 h 152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3286" h="1527002">
                    <a:moveTo>
                      <a:pt x="1266643" y="0"/>
                    </a:moveTo>
                    <a:cubicBezTo>
                      <a:pt x="1966191" y="0"/>
                      <a:pt x="2533286" y="605683"/>
                      <a:pt x="2533286" y="1352831"/>
                    </a:cubicBezTo>
                    <a:lnTo>
                      <a:pt x="2533286" y="1527002"/>
                    </a:lnTo>
                    <a:cubicBezTo>
                      <a:pt x="2533286" y="779854"/>
                      <a:pt x="1966191" y="174171"/>
                      <a:pt x="1266643" y="174171"/>
                    </a:cubicBezTo>
                    <a:cubicBezTo>
                      <a:pt x="567095" y="174171"/>
                      <a:pt x="0" y="779854"/>
                      <a:pt x="0" y="1527002"/>
                    </a:cubicBezTo>
                    <a:lnTo>
                      <a:pt x="0" y="1352831"/>
                    </a:lnTo>
                    <a:cubicBezTo>
                      <a:pt x="0" y="605683"/>
                      <a:pt x="567095" y="0"/>
                      <a:pt x="1266643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40F421B4-2635-49E6-949C-089CD6F265D1}"/>
                  </a:ext>
                </a:extLst>
              </p:cNvPr>
              <p:cNvGrpSpPr/>
              <p:nvPr/>
            </p:nvGrpSpPr>
            <p:grpSpPr>
              <a:xfrm>
                <a:off x="6435735" y="-1448088"/>
                <a:ext cx="559647" cy="1131130"/>
                <a:chOff x="6435735" y="-1448088"/>
                <a:chExt cx="559647" cy="1131130"/>
              </a:xfrm>
            </p:grpSpPr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712D55CD-29C7-4AE1-96A8-E263765994EA}"/>
                    </a:ext>
                  </a:extLst>
                </p:cNvPr>
                <p:cNvSpPr/>
                <p:nvPr/>
              </p:nvSpPr>
              <p:spPr bwMode="auto">
                <a:xfrm rot="451403">
                  <a:off x="6724027" y="-1448088"/>
                  <a:ext cx="160949" cy="344159"/>
                </a:xfrm>
                <a:prstGeom prst="roundRect">
                  <a:avLst/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E8522504-B2DF-443E-B121-828FCFCE337E}"/>
                    </a:ext>
                  </a:extLst>
                </p:cNvPr>
                <p:cNvGrpSpPr/>
                <p:nvPr/>
              </p:nvGrpSpPr>
              <p:grpSpPr>
                <a:xfrm rot="21311228">
                  <a:off x="6435735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11E10D1E-0323-45B6-8641-D4DB382DC31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303" name="四角形: 角を丸くする 302">
                      <a:extLst>
                        <a:ext uri="{FF2B5EF4-FFF2-40B4-BE49-F238E27FC236}">
                          <a16:creationId xmlns:a16="http://schemas.microsoft.com/office/drawing/2014/main" id="{E8DCFAFA-E33F-4641-934C-7C6147FE9A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rgbClr val="808080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04" name="四角形: 角を丸くする 303">
                      <a:extLst>
                        <a:ext uri="{FF2B5EF4-FFF2-40B4-BE49-F238E27FC236}">
                          <a16:creationId xmlns:a16="http://schemas.microsoft.com/office/drawing/2014/main" id="{61612DC9-2975-49F8-B00D-9B50B72642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05" name="四角形: 角を丸くする 304">
                      <a:extLst>
                        <a:ext uri="{FF2B5EF4-FFF2-40B4-BE49-F238E27FC236}">
                          <a16:creationId xmlns:a16="http://schemas.microsoft.com/office/drawing/2014/main" id="{922AE7A8-EF74-4EF7-85C0-73DF440915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06" name="四角形: 角を丸くする 305">
                      <a:extLst>
                        <a:ext uri="{FF2B5EF4-FFF2-40B4-BE49-F238E27FC236}">
                          <a16:creationId xmlns:a16="http://schemas.microsoft.com/office/drawing/2014/main" id="{F18C261B-DF3C-45CC-BF77-98A2FF0067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99" name="グループ化 298">
                    <a:extLst>
                      <a:ext uri="{FF2B5EF4-FFF2-40B4-BE49-F238E27FC236}">
                        <a16:creationId xmlns:a16="http://schemas.microsoft.com/office/drawing/2014/main" id="{E9079E88-5189-40BB-A097-86D072595FBE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300" name="楕円 299">
                      <a:extLst>
                        <a:ext uri="{FF2B5EF4-FFF2-40B4-BE49-F238E27FC236}">
                          <a16:creationId xmlns:a16="http://schemas.microsoft.com/office/drawing/2014/main" id="{D8CDEC89-F1B3-4F05-B4A9-330EC0A604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01" name="楕円 300">
                      <a:extLst>
                        <a:ext uri="{FF2B5EF4-FFF2-40B4-BE49-F238E27FC236}">
                          <a16:creationId xmlns:a16="http://schemas.microsoft.com/office/drawing/2014/main" id="{17B4B3BC-6AD3-46C8-9E82-FE2512C02A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rgbClr val="FFFFFF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02" name="テキスト ボックス 301">
                      <a:extLst>
                        <a:ext uri="{FF2B5EF4-FFF2-40B4-BE49-F238E27FC236}">
                          <a16:creationId xmlns:a16="http://schemas.microsoft.com/office/drawing/2014/main" id="{220D2D0D-ADD4-41FC-9D7C-EF5719B5E5A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C50101B1-02A6-4880-BDCA-682353454670}"/>
                  </a:ext>
                </a:extLst>
              </p:cNvPr>
              <p:cNvGrpSpPr/>
              <p:nvPr/>
            </p:nvGrpSpPr>
            <p:grpSpPr>
              <a:xfrm>
                <a:off x="9015631" y="-1448088"/>
                <a:ext cx="559647" cy="1131130"/>
                <a:chOff x="9015631" y="-1448088"/>
                <a:chExt cx="559647" cy="1131130"/>
              </a:xfrm>
            </p:grpSpPr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C52D342E-C956-4C1E-975D-346954CC1B66}"/>
                    </a:ext>
                  </a:extLst>
                </p:cNvPr>
                <p:cNvSpPr/>
                <p:nvPr/>
              </p:nvSpPr>
              <p:spPr bwMode="auto">
                <a:xfrm rot="21208616">
                  <a:off x="9129090" y="-1448088"/>
                  <a:ext cx="160949" cy="344159"/>
                </a:xfrm>
                <a:prstGeom prst="roundRect">
                  <a:avLst/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4F9F08E2-489A-4C7D-A2A0-E34BBF9155C3}"/>
                    </a:ext>
                  </a:extLst>
                </p:cNvPr>
                <p:cNvGrpSpPr/>
                <p:nvPr/>
              </p:nvGrpSpPr>
              <p:grpSpPr>
                <a:xfrm rot="288772" flipH="1">
                  <a:off x="9015631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6A2EC98C-49B0-4DD1-9889-DDD1CADABAB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292" name="四角形: 角を丸くする 291">
                      <a:extLst>
                        <a:ext uri="{FF2B5EF4-FFF2-40B4-BE49-F238E27FC236}">
                          <a16:creationId xmlns:a16="http://schemas.microsoft.com/office/drawing/2014/main" id="{8006C12B-C08C-4EB8-B9EC-8CA26855F1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rgbClr val="808080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93" name="四角形: 角を丸くする 292">
                      <a:extLst>
                        <a:ext uri="{FF2B5EF4-FFF2-40B4-BE49-F238E27FC236}">
                          <a16:creationId xmlns:a16="http://schemas.microsoft.com/office/drawing/2014/main" id="{37361271-3F42-45DA-9A92-32322FD901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94" name="四角形: 角を丸くする 293">
                      <a:extLst>
                        <a:ext uri="{FF2B5EF4-FFF2-40B4-BE49-F238E27FC236}">
                          <a16:creationId xmlns:a16="http://schemas.microsoft.com/office/drawing/2014/main" id="{2BC7F59B-2248-4573-8C69-7458E3ABD2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95" name="四角形: 角を丸くする 294">
                      <a:extLst>
                        <a:ext uri="{FF2B5EF4-FFF2-40B4-BE49-F238E27FC236}">
                          <a16:creationId xmlns:a16="http://schemas.microsoft.com/office/drawing/2014/main" id="{3A22B323-E70A-4191-96D8-B37F1ED998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B4C07BFF-8D6B-4CDF-A8D8-EBE938D03288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289" name="楕円 288">
                      <a:extLst>
                        <a:ext uri="{FF2B5EF4-FFF2-40B4-BE49-F238E27FC236}">
                          <a16:creationId xmlns:a16="http://schemas.microsoft.com/office/drawing/2014/main" id="{E3961FF5-D07E-4DC3-9C6D-B4E4F968C3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90" name="楕円 289">
                      <a:extLst>
                        <a:ext uri="{FF2B5EF4-FFF2-40B4-BE49-F238E27FC236}">
                          <a16:creationId xmlns:a16="http://schemas.microsoft.com/office/drawing/2014/main" id="{9F013E08-58BD-4AC9-BBE6-CA8918650E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rgbClr val="FFFFFF">
                        <a:lumMod val="50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291" name="テキスト ボックス 290">
                      <a:extLst>
                        <a:ext uri="{FF2B5EF4-FFF2-40B4-BE49-F238E27FC236}">
                          <a16:creationId xmlns:a16="http://schemas.microsoft.com/office/drawing/2014/main" id="{B3226955-C499-494D-A47E-C8702C3825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B7FA7D01-3B3A-4170-8240-D0845F47AFAE}"/>
                  </a:ext>
                </a:extLst>
              </p:cNvPr>
              <p:cNvGrpSpPr/>
              <p:nvPr/>
            </p:nvGrpSpPr>
            <p:grpSpPr>
              <a:xfrm>
                <a:off x="6555918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FE6F9A9-D59F-4592-BD12-82B548C52AA8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4" name="台形 283">
                  <a:extLst>
                    <a:ext uri="{FF2B5EF4-FFF2-40B4-BE49-F238E27FC236}">
                      <a16:creationId xmlns:a16="http://schemas.microsoft.com/office/drawing/2014/main" id="{EEA9A7ED-A35A-4DCA-BCC5-60F234D34E09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69FE4A41-3CD9-4B7A-A53F-904587DA76CF}"/>
                  </a:ext>
                </a:extLst>
              </p:cNvPr>
              <p:cNvGrpSpPr/>
              <p:nvPr/>
            </p:nvGrpSpPr>
            <p:grpSpPr>
              <a:xfrm flipH="1">
                <a:off x="8876972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0534E47B-B815-4F99-BAE6-8ADCFE78844B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011D09E1-8E39-4270-B297-055F4B4966DC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FC2E0BD7-C2CB-4025-A2B4-A103E9B1D55B}"/>
                </a:ext>
              </a:extLst>
            </p:cNvPr>
            <p:cNvSpPr txBox="1"/>
            <p:nvPr/>
          </p:nvSpPr>
          <p:spPr>
            <a:xfrm rot="20700000">
              <a:off x="8662536" y="1208431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C075F5BF-6138-46FB-ADDE-CE0C9C30DF4C}"/>
                </a:ext>
              </a:extLst>
            </p:cNvPr>
            <p:cNvSpPr txBox="1"/>
            <p:nvPr/>
          </p:nvSpPr>
          <p:spPr>
            <a:xfrm rot="900000">
              <a:off x="7192035" y="1834787"/>
              <a:ext cx="317794" cy="3086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1BEFE948-D2C2-4C8C-815B-BEEDB42657CC}"/>
                </a:ext>
              </a:extLst>
            </p:cNvPr>
            <p:cNvSpPr txBox="1"/>
            <p:nvPr/>
          </p:nvSpPr>
          <p:spPr>
            <a:xfrm rot="20711779">
              <a:off x="6881869" y="596459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FE4FF9A3-4DC4-4828-B7B5-17763A60D153}"/>
              </a:ext>
            </a:extLst>
          </p:cNvPr>
          <p:cNvSpPr txBox="1"/>
          <p:nvPr/>
        </p:nvSpPr>
        <p:spPr>
          <a:xfrm>
            <a:off x="264521" y="674615"/>
            <a:ext cx="5314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例）イラストをちょっとリアルな描写に変更したい場合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E84A963-45B1-49A2-9BEC-D3E6AAC4FF91}"/>
              </a:ext>
            </a:extLst>
          </p:cNvPr>
          <p:cNvSpPr/>
          <p:nvPr/>
        </p:nvSpPr>
        <p:spPr>
          <a:xfrm>
            <a:off x="4010024" y="2690813"/>
            <a:ext cx="440531" cy="307181"/>
          </a:xfrm>
          <a:custGeom>
            <a:avLst/>
            <a:gdLst>
              <a:gd name="connsiteX0" fmla="*/ 419100 w 419100"/>
              <a:gd name="connsiteY0" fmla="*/ 307181 h 307181"/>
              <a:gd name="connsiteX1" fmla="*/ 0 w 419100"/>
              <a:gd name="connsiteY1" fmla="*/ 80962 h 307181"/>
              <a:gd name="connsiteX2" fmla="*/ 42863 w 419100"/>
              <a:gd name="connsiteY2" fmla="*/ 0 h 307181"/>
              <a:gd name="connsiteX3" fmla="*/ 419100 w 419100"/>
              <a:gd name="connsiteY3" fmla="*/ 307181 h 307181"/>
              <a:gd name="connsiteX0" fmla="*/ 440531 w 440531"/>
              <a:gd name="connsiteY0" fmla="*/ 307181 h 307181"/>
              <a:gd name="connsiteX1" fmla="*/ 0 w 440531"/>
              <a:gd name="connsiteY1" fmla="*/ 88106 h 307181"/>
              <a:gd name="connsiteX2" fmla="*/ 64294 w 440531"/>
              <a:gd name="connsiteY2" fmla="*/ 0 h 307181"/>
              <a:gd name="connsiteX3" fmla="*/ 440531 w 440531"/>
              <a:gd name="connsiteY3" fmla="*/ 307181 h 30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31" h="307181">
                <a:moveTo>
                  <a:pt x="440531" y="307181"/>
                </a:moveTo>
                <a:lnTo>
                  <a:pt x="0" y="88106"/>
                </a:lnTo>
                <a:lnTo>
                  <a:pt x="64294" y="0"/>
                </a:lnTo>
                <a:lnTo>
                  <a:pt x="440531" y="307181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フリーフォーム: 図形 311">
            <a:extLst>
              <a:ext uri="{FF2B5EF4-FFF2-40B4-BE49-F238E27FC236}">
                <a16:creationId xmlns:a16="http://schemas.microsoft.com/office/drawing/2014/main" id="{7614A32B-37DF-4028-95BF-3F5A9E1D12D3}"/>
              </a:ext>
            </a:extLst>
          </p:cNvPr>
          <p:cNvSpPr/>
          <p:nvPr/>
        </p:nvSpPr>
        <p:spPr>
          <a:xfrm flipH="1">
            <a:off x="5042101" y="2698315"/>
            <a:ext cx="433388" cy="307181"/>
          </a:xfrm>
          <a:custGeom>
            <a:avLst/>
            <a:gdLst>
              <a:gd name="connsiteX0" fmla="*/ 419100 w 419100"/>
              <a:gd name="connsiteY0" fmla="*/ 307181 h 307181"/>
              <a:gd name="connsiteX1" fmla="*/ 0 w 419100"/>
              <a:gd name="connsiteY1" fmla="*/ 80962 h 307181"/>
              <a:gd name="connsiteX2" fmla="*/ 42863 w 419100"/>
              <a:gd name="connsiteY2" fmla="*/ 0 h 307181"/>
              <a:gd name="connsiteX3" fmla="*/ 419100 w 419100"/>
              <a:gd name="connsiteY3" fmla="*/ 307181 h 307181"/>
              <a:gd name="connsiteX0" fmla="*/ 433388 w 433388"/>
              <a:gd name="connsiteY0" fmla="*/ 307181 h 307181"/>
              <a:gd name="connsiteX1" fmla="*/ 0 w 433388"/>
              <a:gd name="connsiteY1" fmla="*/ 73818 h 307181"/>
              <a:gd name="connsiteX2" fmla="*/ 57151 w 433388"/>
              <a:gd name="connsiteY2" fmla="*/ 0 h 307181"/>
              <a:gd name="connsiteX3" fmla="*/ 433388 w 433388"/>
              <a:gd name="connsiteY3" fmla="*/ 307181 h 30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388" h="307181">
                <a:moveTo>
                  <a:pt x="433388" y="307181"/>
                </a:moveTo>
                <a:lnTo>
                  <a:pt x="0" y="73818"/>
                </a:lnTo>
                <a:lnTo>
                  <a:pt x="57151" y="0"/>
                </a:lnTo>
                <a:lnTo>
                  <a:pt x="433388" y="307181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B713ABF3-58D7-4B6C-A28E-AF91E77E9BA7}"/>
              </a:ext>
            </a:extLst>
          </p:cNvPr>
          <p:cNvSpPr/>
          <p:nvPr/>
        </p:nvSpPr>
        <p:spPr>
          <a:xfrm>
            <a:off x="3712369" y="2350294"/>
            <a:ext cx="385762" cy="342900"/>
          </a:xfrm>
          <a:custGeom>
            <a:avLst/>
            <a:gdLst>
              <a:gd name="connsiteX0" fmla="*/ 0 w 385762"/>
              <a:gd name="connsiteY0" fmla="*/ 0 h 342900"/>
              <a:gd name="connsiteX1" fmla="*/ 21431 w 385762"/>
              <a:gd name="connsiteY1" fmla="*/ 92869 h 342900"/>
              <a:gd name="connsiteX2" fmla="*/ 188119 w 385762"/>
              <a:gd name="connsiteY2" fmla="*/ 261937 h 342900"/>
              <a:gd name="connsiteX3" fmla="*/ 257175 w 385762"/>
              <a:gd name="connsiteY3" fmla="*/ 307181 h 342900"/>
              <a:gd name="connsiteX4" fmla="*/ 319087 w 385762"/>
              <a:gd name="connsiteY4" fmla="*/ 314325 h 342900"/>
              <a:gd name="connsiteX5" fmla="*/ 364331 w 385762"/>
              <a:gd name="connsiteY5" fmla="*/ 342900 h 342900"/>
              <a:gd name="connsiteX6" fmla="*/ 385762 w 385762"/>
              <a:gd name="connsiteY6" fmla="*/ 309562 h 342900"/>
              <a:gd name="connsiteX7" fmla="*/ 309562 w 385762"/>
              <a:gd name="connsiteY7" fmla="*/ 247650 h 342900"/>
              <a:gd name="connsiteX8" fmla="*/ 216694 w 385762"/>
              <a:gd name="connsiteY8" fmla="*/ 238125 h 342900"/>
              <a:gd name="connsiteX9" fmla="*/ 97631 w 385762"/>
              <a:gd name="connsiteY9" fmla="*/ 121444 h 342900"/>
              <a:gd name="connsiteX10" fmla="*/ 0 w 385762"/>
              <a:gd name="connsiteY10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5762" h="342900">
                <a:moveTo>
                  <a:pt x="0" y="0"/>
                </a:moveTo>
                <a:lnTo>
                  <a:pt x="21431" y="92869"/>
                </a:lnTo>
                <a:lnTo>
                  <a:pt x="188119" y="261937"/>
                </a:lnTo>
                <a:lnTo>
                  <a:pt x="257175" y="307181"/>
                </a:lnTo>
                <a:lnTo>
                  <a:pt x="319087" y="314325"/>
                </a:lnTo>
                <a:lnTo>
                  <a:pt x="364331" y="342900"/>
                </a:lnTo>
                <a:lnTo>
                  <a:pt x="385762" y="309562"/>
                </a:lnTo>
                <a:lnTo>
                  <a:pt x="309562" y="247650"/>
                </a:lnTo>
                <a:lnTo>
                  <a:pt x="216694" y="238125"/>
                </a:lnTo>
                <a:lnTo>
                  <a:pt x="97631" y="1214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フリーフォーム: 図形 312">
            <a:extLst>
              <a:ext uri="{FF2B5EF4-FFF2-40B4-BE49-F238E27FC236}">
                <a16:creationId xmlns:a16="http://schemas.microsoft.com/office/drawing/2014/main" id="{03793A90-D26C-463C-A345-2B7AC79EB7E9}"/>
              </a:ext>
            </a:extLst>
          </p:cNvPr>
          <p:cNvSpPr/>
          <p:nvPr/>
        </p:nvSpPr>
        <p:spPr>
          <a:xfrm flipH="1">
            <a:off x="5388319" y="2350294"/>
            <a:ext cx="385762" cy="342900"/>
          </a:xfrm>
          <a:custGeom>
            <a:avLst/>
            <a:gdLst>
              <a:gd name="connsiteX0" fmla="*/ 0 w 385762"/>
              <a:gd name="connsiteY0" fmla="*/ 0 h 342900"/>
              <a:gd name="connsiteX1" fmla="*/ 21431 w 385762"/>
              <a:gd name="connsiteY1" fmla="*/ 92869 h 342900"/>
              <a:gd name="connsiteX2" fmla="*/ 188119 w 385762"/>
              <a:gd name="connsiteY2" fmla="*/ 261937 h 342900"/>
              <a:gd name="connsiteX3" fmla="*/ 257175 w 385762"/>
              <a:gd name="connsiteY3" fmla="*/ 307181 h 342900"/>
              <a:gd name="connsiteX4" fmla="*/ 319087 w 385762"/>
              <a:gd name="connsiteY4" fmla="*/ 314325 h 342900"/>
              <a:gd name="connsiteX5" fmla="*/ 364331 w 385762"/>
              <a:gd name="connsiteY5" fmla="*/ 342900 h 342900"/>
              <a:gd name="connsiteX6" fmla="*/ 385762 w 385762"/>
              <a:gd name="connsiteY6" fmla="*/ 309562 h 342900"/>
              <a:gd name="connsiteX7" fmla="*/ 309562 w 385762"/>
              <a:gd name="connsiteY7" fmla="*/ 247650 h 342900"/>
              <a:gd name="connsiteX8" fmla="*/ 216694 w 385762"/>
              <a:gd name="connsiteY8" fmla="*/ 238125 h 342900"/>
              <a:gd name="connsiteX9" fmla="*/ 97631 w 385762"/>
              <a:gd name="connsiteY9" fmla="*/ 121444 h 342900"/>
              <a:gd name="connsiteX10" fmla="*/ 0 w 385762"/>
              <a:gd name="connsiteY10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5762" h="342900">
                <a:moveTo>
                  <a:pt x="0" y="0"/>
                </a:moveTo>
                <a:lnTo>
                  <a:pt x="21431" y="92869"/>
                </a:lnTo>
                <a:lnTo>
                  <a:pt x="188119" y="261937"/>
                </a:lnTo>
                <a:lnTo>
                  <a:pt x="257175" y="307181"/>
                </a:lnTo>
                <a:lnTo>
                  <a:pt x="319087" y="314325"/>
                </a:lnTo>
                <a:lnTo>
                  <a:pt x="364331" y="342900"/>
                </a:lnTo>
                <a:lnTo>
                  <a:pt x="385762" y="309562"/>
                </a:lnTo>
                <a:lnTo>
                  <a:pt x="309562" y="247650"/>
                </a:lnTo>
                <a:lnTo>
                  <a:pt x="216694" y="238125"/>
                </a:lnTo>
                <a:lnTo>
                  <a:pt x="97631" y="1214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2898A45-F066-4D5E-8D53-C6196E4AB82B}"/>
              </a:ext>
            </a:extLst>
          </p:cNvPr>
          <p:cNvSpPr/>
          <p:nvPr/>
        </p:nvSpPr>
        <p:spPr>
          <a:xfrm>
            <a:off x="4432300" y="3460750"/>
            <a:ext cx="581025" cy="336550"/>
          </a:xfrm>
          <a:custGeom>
            <a:avLst/>
            <a:gdLst>
              <a:gd name="connsiteX0" fmla="*/ 136525 w 581025"/>
              <a:gd name="connsiteY0" fmla="*/ 0 h 346075"/>
              <a:gd name="connsiteX1" fmla="*/ 38100 w 581025"/>
              <a:gd name="connsiteY1" fmla="*/ 0 h 346075"/>
              <a:gd name="connsiteX2" fmla="*/ 0 w 581025"/>
              <a:gd name="connsiteY2" fmla="*/ 346075 h 346075"/>
              <a:gd name="connsiteX3" fmla="*/ 111125 w 581025"/>
              <a:gd name="connsiteY3" fmla="*/ 342900 h 346075"/>
              <a:gd name="connsiteX4" fmla="*/ 155575 w 581025"/>
              <a:gd name="connsiteY4" fmla="*/ 66675 h 346075"/>
              <a:gd name="connsiteX5" fmla="*/ 581025 w 581025"/>
              <a:gd name="connsiteY5" fmla="*/ 66675 h 346075"/>
              <a:gd name="connsiteX6" fmla="*/ 568325 w 581025"/>
              <a:gd name="connsiteY6" fmla="*/ 0 h 346075"/>
              <a:gd name="connsiteX7" fmla="*/ 136525 w 581025"/>
              <a:gd name="connsiteY7" fmla="*/ 0 h 34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1025" h="346075">
                <a:moveTo>
                  <a:pt x="136525" y="0"/>
                </a:moveTo>
                <a:lnTo>
                  <a:pt x="38100" y="0"/>
                </a:lnTo>
                <a:lnTo>
                  <a:pt x="0" y="346075"/>
                </a:lnTo>
                <a:lnTo>
                  <a:pt x="111125" y="342900"/>
                </a:lnTo>
                <a:lnTo>
                  <a:pt x="155575" y="66675"/>
                </a:lnTo>
                <a:lnTo>
                  <a:pt x="581025" y="66675"/>
                </a:lnTo>
                <a:lnTo>
                  <a:pt x="568325" y="0"/>
                </a:lnTo>
                <a:lnTo>
                  <a:pt x="136525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2F7DAA4-1AA3-4473-814E-3D170D637E1A}"/>
              </a:ext>
            </a:extLst>
          </p:cNvPr>
          <p:cNvSpPr/>
          <p:nvPr/>
        </p:nvSpPr>
        <p:spPr>
          <a:xfrm>
            <a:off x="4572000" y="3791873"/>
            <a:ext cx="45719" cy="327287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正方形/長方形 313">
            <a:extLst>
              <a:ext uri="{FF2B5EF4-FFF2-40B4-BE49-F238E27FC236}">
                <a16:creationId xmlns:a16="http://schemas.microsoft.com/office/drawing/2014/main" id="{4A9D3FDD-3F8D-4472-BAF9-BB4AB04F4AE5}"/>
              </a:ext>
            </a:extLst>
          </p:cNvPr>
          <p:cNvSpPr/>
          <p:nvPr/>
        </p:nvSpPr>
        <p:spPr>
          <a:xfrm>
            <a:off x="4807744" y="3791873"/>
            <a:ext cx="45719" cy="327287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フリーフォーム: 図形 316">
            <a:extLst>
              <a:ext uri="{FF2B5EF4-FFF2-40B4-BE49-F238E27FC236}">
                <a16:creationId xmlns:a16="http://schemas.microsoft.com/office/drawing/2014/main" id="{AA515126-2BC3-49B7-97F8-B6B3CF02E03D}"/>
              </a:ext>
            </a:extLst>
          </p:cNvPr>
          <p:cNvSpPr/>
          <p:nvPr/>
        </p:nvSpPr>
        <p:spPr bwMode="auto">
          <a:xfrm>
            <a:off x="4444358" y="2847708"/>
            <a:ext cx="285160" cy="620895"/>
          </a:xfrm>
          <a:custGeom>
            <a:avLst/>
            <a:gdLst>
              <a:gd name="connsiteX0" fmla="*/ 185148 w 285160"/>
              <a:gd name="connsiteY0" fmla="*/ 0 h 620895"/>
              <a:gd name="connsiteX1" fmla="*/ 285160 w 285160"/>
              <a:gd name="connsiteY1" fmla="*/ 0 h 620895"/>
              <a:gd name="connsiteX2" fmla="*/ 100012 w 285160"/>
              <a:gd name="connsiteY2" fmla="*/ 185148 h 620895"/>
              <a:gd name="connsiteX3" fmla="*/ 100012 w 285160"/>
              <a:gd name="connsiteY3" fmla="*/ 620895 h 620895"/>
              <a:gd name="connsiteX4" fmla="*/ 0 w 285160"/>
              <a:gd name="connsiteY4" fmla="*/ 620895 h 620895"/>
              <a:gd name="connsiteX5" fmla="*/ 0 w 285160"/>
              <a:gd name="connsiteY5" fmla="*/ 185148 h 620895"/>
              <a:gd name="connsiteX6" fmla="*/ 185148 w 285160"/>
              <a:gd name="connsiteY6" fmla="*/ 0 h 62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160" h="620895">
                <a:moveTo>
                  <a:pt x="185148" y="0"/>
                </a:moveTo>
                <a:lnTo>
                  <a:pt x="285160" y="0"/>
                </a:lnTo>
                <a:cubicBezTo>
                  <a:pt x="182906" y="0"/>
                  <a:pt x="100012" y="82894"/>
                  <a:pt x="100012" y="185148"/>
                </a:cubicBezTo>
                <a:lnTo>
                  <a:pt x="100012" y="620895"/>
                </a:lnTo>
                <a:lnTo>
                  <a:pt x="0" y="620895"/>
                </a:lnTo>
                <a:lnTo>
                  <a:pt x="0" y="185148"/>
                </a:lnTo>
                <a:cubicBezTo>
                  <a:pt x="0" y="82894"/>
                  <a:pt x="82894" y="0"/>
                  <a:pt x="18514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solidFill>
                <a:schemeClr val="lt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01DA43E-B667-473E-833E-B8B93F1576BF}"/>
              </a:ext>
            </a:extLst>
          </p:cNvPr>
          <p:cNvSpPr/>
          <p:nvPr/>
        </p:nvSpPr>
        <p:spPr>
          <a:xfrm>
            <a:off x="4644008" y="2780263"/>
            <a:ext cx="171173" cy="46407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フリーフォーム: 図形 322">
            <a:extLst>
              <a:ext uri="{FF2B5EF4-FFF2-40B4-BE49-F238E27FC236}">
                <a16:creationId xmlns:a16="http://schemas.microsoft.com/office/drawing/2014/main" id="{40667D65-E4BD-463D-8DF7-9F0E3DE1AF66}"/>
              </a:ext>
            </a:extLst>
          </p:cNvPr>
          <p:cNvSpPr/>
          <p:nvPr/>
        </p:nvSpPr>
        <p:spPr bwMode="auto">
          <a:xfrm flipH="1">
            <a:off x="4805245" y="4113293"/>
            <a:ext cx="89401" cy="113866"/>
          </a:xfrm>
          <a:custGeom>
            <a:avLst/>
            <a:gdLst>
              <a:gd name="connsiteX0" fmla="*/ 89401 w 89401"/>
              <a:gd name="connsiteY0" fmla="*/ 0 h 113866"/>
              <a:gd name="connsiteX1" fmla="*/ 20345 w 89401"/>
              <a:gd name="connsiteY1" fmla="*/ 0 h 113866"/>
              <a:gd name="connsiteX2" fmla="*/ 20345 w 89401"/>
              <a:gd name="connsiteY2" fmla="*/ 94286 h 113866"/>
              <a:gd name="connsiteX3" fmla="*/ 0 w 89401"/>
              <a:gd name="connsiteY3" fmla="*/ 113866 h 113866"/>
              <a:gd name="connsiteX4" fmla="*/ 54816 w 89401"/>
              <a:gd name="connsiteY4" fmla="*/ 113866 h 113866"/>
              <a:gd name="connsiteX5" fmla="*/ 69056 w 89401"/>
              <a:gd name="connsiteY5" fmla="*/ 113866 h 113866"/>
              <a:gd name="connsiteX6" fmla="*/ 89401 w 89401"/>
              <a:gd name="connsiteY6" fmla="*/ 94286 h 11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01" h="113866">
                <a:moveTo>
                  <a:pt x="89401" y="0"/>
                </a:moveTo>
                <a:lnTo>
                  <a:pt x="20345" y="0"/>
                </a:lnTo>
                <a:lnTo>
                  <a:pt x="20345" y="94286"/>
                </a:lnTo>
                <a:cubicBezTo>
                  <a:pt x="20345" y="105100"/>
                  <a:pt x="11237" y="113866"/>
                  <a:pt x="0" y="113866"/>
                </a:cubicBezTo>
                <a:lnTo>
                  <a:pt x="54816" y="113866"/>
                </a:lnTo>
                <a:lnTo>
                  <a:pt x="69056" y="113866"/>
                </a:lnTo>
                <a:cubicBezTo>
                  <a:pt x="80293" y="113866"/>
                  <a:pt x="89401" y="105100"/>
                  <a:pt x="89401" y="94286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solidFill>
                <a:schemeClr val="lt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フリーフォーム: 図形 321">
            <a:extLst>
              <a:ext uri="{FF2B5EF4-FFF2-40B4-BE49-F238E27FC236}">
                <a16:creationId xmlns:a16="http://schemas.microsoft.com/office/drawing/2014/main" id="{ED948DBC-01C6-48FD-AD28-B8257F1A466D}"/>
              </a:ext>
            </a:extLst>
          </p:cNvPr>
          <p:cNvSpPr/>
          <p:nvPr/>
        </p:nvSpPr>
        <p:spPr bwMode="auto">
          <a:xfrm>
            <a:off x="4379514" y="4113293"/>
            <a:ext cx="128214" cy="113866"/>
          </a:xfrm>
          <a:custGeom>
            <a:avLst/>
            <a:gdLst>
              <a:gd name="connsiteX0" fmla="*/ 59158 w 128214"/>
              <a:gd name="connsiteY0" fmla="*/ 0 h 113866"/>
              <a:gd name="connsiteX1" fmla="*/ 128214 w 128214"/>
              <a:gd name="connsiteY1" fmla="*/ 0 h 113866"/>
              <a:gd name="connsiteX2" fmla="*/ 69056 w 128214"/>
              <a:gd name="connsiteY2" fmla="*/ 56933 h 113866"/>
              <a:gd name="connsiteX3" fmla="*/ 69056 w 128214"/>
              <a:gd name="connsiteY3" fmla="*/ 94286 h 113866"/>
              <a:gd name="connsiteX4" fmla="*/ 89402 w 128214"/>
              <a:gd name="connsiteY4" fmla="*/ 113866 h 113866"/>
              <a:gd name="connsiteX5" fmla="*/ 20346 w 128214"/>
              <a:gd name="connsiteY5" fmla="*/ 113866 h 113866"/>
              <a:gd name="connsiteX6" fmla="*/ 0 w 128214"/>
              <a:gd name="connsiteY6" fmla="*/ 94286 h 113866"/>
              <a:gd name="connsiteX7" fmla="*/ 0 w 128214"/>
              <a:gd name="connsiteY7" fmla="*/ 56933 h 113866"/>
              <a:gd name="connsiteX8" fmla="*/ 59158 w 128214"/>
              <a:gd name="connsiteY8" fmla="*/ 0 h 11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214" h="113866">
                <a:moveTo>
                  <a:pt x="59158" y="0"/>
                </a:moveTo>
                <a:lnTo>
                  <a:pt x="128214" y="0"/>
                </a:lnTo>
                <a:cubicBezTo>
                  <a:pt x="95542" y="0"/>
                  <a:pt x="69056" y="25490"/>
                  <a:pt x="69056" y="56933"/>
                </a:cubicBezTo>
                <a:lnTo>
                  <a:pt x="69056" y="94286"/>
                </a:lnTo>
                <a:cubicBezTo>
                  <a:pt x="69056" y="105100"/>
                  <a:pt x="78165" y="113866"/>
                  <a:pt x="89402" y="113866"/>
                </a:cubicBezTo>
                <a:lnTo>
                  <a:pt x="20346" y="113866"/>
                </a:lnTo>
                <a:cubicBezTo>
                  <a:pt x="9109" y="113866"/>
                  <a:pt x="0" y="105100"/>
                  <a:pt x="0" y="94286"/>
                </a:cubicBezTo>
                <a:lnTo>
                  <a:pt x="0" y="56933"/>
                </a:lnTo>
                <a:cubicBezTo>
                  <a:pt x="0" y="25490"/>
                  <a:pt x="26486" y="0"/>
                  <a:pt x="5915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solidFill>
                <a:schemeClr val="lt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フリーフォーム: 図形 325">
            <a:extLst>
              <a:ext uri="{FF2B5EF4-FFF2-40B4-BE49-F238E27FC236}">
                <a16:creationId xmlns:a16="http://schemas.microsoft.com/office/drawing/2014/main" id="{62BBB5EC-BC3A-43ED-B897-E733D5B4D168}"/>
              </a:ext>
            </a:extLst>
          </p:cNvPr>
          <p:cNvSpPr/>
          <p:nvPr/>
        </p:nvSpPr>
        <p:spPr bwMode="auto">
          <a:xfrm>
            <a:off x="3996165" y="1350488"/>
            <a:ext cx="597007" cy="1425596"/>
          </a:xfrm>
          <a:custGeom>
            <a:avLst/>
            <a:gdLst>
              <a:gd name="connsiteX0" fmla="*/ 597007 w 597007"/>
              <a:gd name="connsiteY0" fmla="*/ 0 h 1425596"/>
              <a:gd name="connsiteX1" fmla="*/ 555744 w 597007"/>
              <a:gd name="connsiteY1" fmla="*/ 25611 h 1425596"/>
              <a:gd name="connsiteX2" fmla="*/ 236220 w 597007"/>
              <a:gd name="connsiteY2" fmla="*/ 712798 h 1425596"/>
              <a:gd name="connsiteX3" fmla="*/ 555744 w 597007"/>
              <a:gd name="connsiteY3" fmla="*/ 1399986 h 1425596"/>
              <a:gd name="connsiteX4" fmla="*/ 597007 w 597007"/>
              <a:gd name="connsiteY4" fmla="*/ 1425596 h 1425596"/>
              <a:gd name="connsiteX5" fmla="*/ 578666 w 597007"/>
              <a:gd name="connsiteY5" fmla="*/ 1422797 h 1425596"/>
              <a:gd name="connsiteX6" fmla="*/ 0 w 597007"/>
              <a:gd name="connsiteY6" fmla="*/ 712798 h 1425596"/>
              <a:gd name="connsiteX7" fmla="*/ 578666 w 597007"/>
              <a:gd name="connsiteY7" fmla="*/ 2799 h 1425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7007" h="1425596">
                <a:moveTo>
                  <a:pt x="597007" y="0"/>
                </a:moveTo>
                <a:lnTo>
                  <a:pt x="555744" y="25611"/>
                </a:lnTo>
                <a:cubicBezTo>
                  <a:pt x="362966" y="174538"/>
                  <a:pt x="236220" y="426742"/>
                  <a:pt x="236220" y="712798"/>
                </a:cubicBezTo>
                <a:cubicBezTo>
                  <a:pt x="236220" y="998854"/>
                  <a:pt x="362966" y="1251059"/>
                  <a:pt x="555744" y="1399986"/>
                </a:cubicBezTo>
                <a:lnTo>
                  <a:pt x="597007" y="1425596"/>
                </a:lnTo>
                <a:lnTo>
                  <a:pt x="578666" y="1422797"/>
                </a:lnTo>
                <a:cubicBezTo>
                  <a:pt x="248423" y="1355220"/>
                  <a:pt x="0" y="1063019"/>
                  <a:pt x="0" y="712798"/>
                </a:cubicBezTo>
                <a:cubicBezTo>
                  <a:pt x="0" y="362577"/>
                  <a:pt x="248423" y="70377"/>
                  <a:pt x="578666" y="2799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50">
              <a:solidFill>
                <a:schemeClr val="lt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フリーフォーム: 図形 326">
            <a:extLst>
              <a:ext uri="{FF2B5EF4-FFF2-40B4-BE49-F238E27FC236}">
                <a16:creationId xmlns:a16="http://schemas.microsoft.com/office/drawing/2014/main" id="{87D2680A-3212-470C-A79A-82F956538854}"/>
              </a:ext>
            </a:extLst>
          </p:cNvPr>
          <p:cNvSpPr/>
          <p:nvPr/>
        </p:nvSpPr>
        <p:spPr bwMode="auto">
          <a:xfrm flipH="1">
            <a:off x="4887343" y="1350488"/>
            <a:ext cx="597007" cy="1425596"/>
          </a:xfrm>
          <a:custGeom>
            <a:avLst/>
            <a:gdLst>
              <a:gd name="connsiteX0" fmla="*/ 597007 w 597007"/>
              <a:gd name="connsiteY0" fmla="*/ 0 h 1425596"/>
              <a:gd name="connsiteX1" fmla="*/ 555744 w 597007"/>
              <a:gd name="connsiteY1" fmla="*/ 25611 h 1425596"/>
              <a:gd name="connsiteX2" fmla="*/ 236220 w 597007"/>
              <a:gd name="connsiteY2" fmla="*/ 712798 h 1425596"/>
              <a:gd name="connsiteX3" fmla="*/ 555744 w 597007"/>
              <a:gd name="connsiteY3" fmla="*/ 1399986 h 1425596"/>
              <a:gd name="connsiteX4" fmla="*/ 597007 w 597007"/>
              <a:gd name="connsiteY4" fmla="*/ 1425596 h 1425596"/>
              <a:gd name="connsiteX5" fmla="*/ 578666 w 597007"/>
              <a:gd name="connsiteY5" fmla="*/ 1422797 h 1425596"/>
              <a:gd name="connsiteX6" fmla="*/ 0 w 597007"/>
              <a:gd name="connsiteY6" fmla="*/ 712798 h 1425596"/>
              <a:gd name="connsiteX7" fmla="*/ 578666 w 597007"/>
              <a:gd name="connsiteY7" fmla="*/ 2799 h 1425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7007" h="1425596">
                <a:moveTo>
                  <a:pt x="597007" y="0"/>
                </a:moveTo>
                <a:lnTo>
                  <a:pt x="555744" y="25611"/>
                </a:lnTo>
                <a:cubicBezTo>
                  <a:pt x="362966" y="174538"/>
                  <a:pt x="236220" y="426742"/>
                  <a:pt x="236220" y="712798"/>
                </a:cubicBezTo>
                <a:cubicBezTo>
                  <a:pt x="236220" y="998854"/>
                  <a:pt x="362966" y="1251059"/>
                  <a:pt x="555744" y="1399986"/>
                </a:cubicBezTo>
                <a:lnTo>
                  <a:pt x="597007" y="1425596"/>
                </a:lnTo>
                <a:lnTo>
                  <a:pt x="578666" y="1422797"/>
                </a:lnTo>
                <a:cubicBezTo>
                  <a:pt x="248423" y="1355220"/>
                  <a:pt x="0" y="1063019"/>
                  <a:pt x="0" y="712798"/>
                </a:cubicBezTo>
                <a:cubicBezTo>
                  <a:pt x="0" y="362577"/>
                  <a:pt x="248423" y="70377"/>
                  <a:pt x="578666" y="2799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5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C39CD836-5F5E-438C-93B5-2A4B777DF2D6}"/>
              </a:ext>
            </a:extLst>
          </p:cNvPr>
          <p:cNvSpPr/>
          <p:nvPr/>
        </p:nvSpPr>
        <p:spPr>
          <a:xfrm>
            <a:off x="2967414" y="2554618"/>
            <a:ext cx="495245" cy="45001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8A7A9E15-54EF-4923-9A00-B9537A6DDE84}"/>
              </a:ext>
            </a:extLst>
          </p:cNvPr>
          <p:cNvSpPr txBox="1"/>
          <p:nvPr/>
        </p:nvSpPr>
        <p:spPr>
          <a:xfrm>
            <a:off x="3654001" y="4437496"/>
            <a:ext cx="216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陰影のあるグラデーションを付けることでリアルに表現できるようになります。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67A50765-29E3-426E-ACDA-32EB4492C331}"/>
              </a:ext>
            </a:extLst>
          </p:cNvPr>
          <p:cNvSpPr txBox="1"/>
          <p:nvPr/>
        </p:nvSpPr>
        <p:spPr>
          <a:xfrm>
            <a:off x="666961" y="4437496"/>
            <a:ext cx="2165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シンプルな普通のイラストです。</a:t>
            </a:r>
          </a:p>
        </p:txBody>
      </p:sp>
    </p:spTree>
    <p:extLst>
      <p:ext uri="{BB962C8B-B14F-4D97-AF65-F5344CB8AC3E}">
        <p14:creationId xmlns:p14="http://schemas.microsoft.com/office/powerpoint/2010/main" val="763542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634</Words>
  <PresentationFormat>画面に合わせる (4:3)</PresentationFormat>
  <Paragraphs>125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Meiryo UI</vt:lpstr>
      <vt:lpstr>ＭＳ Ｐゴシック</vt:lpstr>
      <vt:lpstr>ＭＳ 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pptx678_陰影作成用透明グラデーション</dc:title>
  <dc:subject>pptx678_陰影作成用透明グラデーション</dc:subject>
  <dc:creator>http://www.digipot.net</dc:creator>
  <cp:revision>1</cp:revision>
  <dcterms:created xsi:type="dcterms:W3CDTF">2016-06-17T01:34:31Z</dcterms:created>
  <dcterms:modified xsi:type="dcterms:W3CDTF">2017-11-21T02:14:23Z</dcterms:modified>
  <cp:version>1</cp:version>
</cp:coreProperties>
</file>